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33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88427" y="8720825"/>
            <a:ext cx="2660122" cy="6814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412480" y="2967267"/>
            <a:ext cx="508634" cy="790575"/>
          </a:xfrm>
          <a:custGeom>
            <a:avLst/>
            <a:gdLst/>
            <a:ahLst/>
            <a:cxnLst/>
            <a:rect l="l" t="t" r="r" b="b"/>
            <a:pathLst>
              <a:path w="508635" h="790575">
                <a:moveTo>
                  <a:pt x="148970" y="0"/>
                </a:moveTo>
                <a:lnTo>
                  <a:pt x="0" y="0"/>
                </a:lnTo>
                <a:lnTo>
                  <a:pt x="0" y="546277"/>
                </a:lnTo>
                <a:lnTo>
                  <a:pt x="3653" y="599850"/>
                </a:lnTo>
                <a:lnTo>
                  <a:pt x="14352" y="646289"/>
                </a:lnTo>
                <a:lnTo>
                  <a:pt x="31705" y="685816"/>
                </a:lnTo>
                <a:lnTo>
                  <a:pt x="55323" y="718653"/>
                </a:lnTo>
                <a:lnTo>
                  <a:pt x="84814" y="745022"/>
                </a:lnTo>
                <a:lnTo>
                  <a:pt x="119788" y="765145"/>
                </a:lnTo>
                <a:lnTo>
                  <a:pt x="159853" y="779244"/>
                </a:lnTo>
                <a:lnTo>
                  <a:pt x="204619" y="787541"/>
                </a:lnTo>
                <a:lnTo>
                  <a:pt x="253695" y="790257"/>
                </a:lnTo>
                <a:lnTo>
                  <a:pt x="302805" y="787541"/>
                </a:lnTo>
                <a:lnTo>
                  <a:pt x="347669" y="779244"/>
                </a:lnTo>
                <a:lnTo>
                  <a:pt x="387879" y="765145"/>
                </a:lnTo>
                <a:lnTo>
                  <a:pt x="423025" y="745022"/>
                </a:lnTo>
                <a:lnTo>
                  <a:pt x="452699" y="718653"/>
                </a:lnTo>
                <a:lnTo>
                  <a:pt x="476490" y="685816"/>
                </a:lnTo>
                <a:lnTo>
                  <a:pt x="488564" y="658545"/>
                </a:lnTo>
                <a:lnTo>
                  <a:pt x="253695" y="658545"/>
                </a:lnTo>
                <a:lnTo>
                  <a:pt x="206813" y="651309"/>
                </a:lnTo>
                <a:lnTo>
                  <a:pt x="174205" y="629804"/>
                </a:lnTo>
                <a:lnTo>
                  <a:pt x="155161" y="594332"/>
                </a:lnTo>
                <a:lnTo>
                  <a:pt x="148970" y="545198"/>
                </a:lnTo>
                <a:lnTo>
                  <a:pt x="148970" y="0"/>
                </a:lnTo>
                <a:close/>
              </a:path>
              <a:path w="508635" h="790575">
                <a:moveTo>
                  <a:pt x="508482" y="0"/>
                </a:moveTo>
                <a:lnTo>
                  <a:pt x="359486" y="0"/>
                </a:lnTo>
                <a:lnTo>
                  <a:pt x="359486" y="545198"/>
                </a:lnTo>
                <a:lnTo>
                  <a:pt x="353127" y="594332"/>
                </a:lnTo>
                <a:lnTo>
                  <a:pt x="333713" y="629804"/>
                </a:lnTo>
                <a:lnTo>
                  <a:pt x="300737" y="651309"/>
                </a:lnTo>
                <a:lnTo>
                  <a:pt x="253695" y="658545"/>
                </a:lnTo>
                <a:lnTo>
                  <a:pt x="488564" y="658545"/>
                </a:lnTo>
                <a:lnTo>
                  <a:pt x="493991" y="646289"/>
                </a:lnTo>
                <a:lnTo>
                  <a:pt x="504791" y="599850"/>
                </a:lnTo>
                <a:lnTo>
                  <a:pt x="508482" y="546277"/>
                </a:lnTo>
                <a:lnTo>
                  <a:pt x="50848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72030" y="2967267"/>
            <a:ext cx="508634" cy="779780"/>
          </a:xfrm>
          <a:custGeom>
            <a:avLst/>
            <a:gdLst/>
            <a:ahLst/>
            <a:cxnLst/>
            <a:rect l="l" t="t" r="r" b="b"/>
            <a:pathLst>
              <a:path w="508635" h="779779">
                <a:moveTo>
                  <a:pt x="163017" y="0"/>
                </a:moveTo>
                <a:lnTo>
                  <a:pt x="0" y="0"/>
                </a:lnTo>
                <a:lnTo>
                  <a:pt x="0" y="779462"/>
                </a:lnTo>
                <a:lnTo>
                  <a:pt x="136029" y="779462"/>
                </a:lnTo>
                <a:lnTo>
                  <a:pt x="136029" y="276377"/>
                </a:lnTo>
                <a:lnTo>
                  <a:pt x="286996" y="276377"/>
                </a:lnTo>
                <a:lnTo>
                  <a:pt x="163017" y="0"/>
                </a:lnTo>
                <a:close/>
              </a:path>
              <a:path w="508635" h="779779">
                <a:moveTo>
                  <a:pt x="286996" y="276377"/>
                </a:moveTo>
                <a:lnTo>
                  <a:pt x="138188" y="276377"/>
                </a:lnTo>
                <a:lnTo>
                  <a:pt x="365975" y="779462"/>
                </a:lnTo>
                <a:lnTo>
                  <a:pt x="508482" y="779462"/>
                </a:lnTo>
                <a:lnTo>
                  <a:pt x="508482" y="462064"/>
                </a:lnTo>
                <a:lnTo>
                  <a:pt x="370293" y="462064"/>
                </a:lnTo>
                <a:lnTo>
                  <a:pt x="286996" y="276377"/>
                </a:lnTo>
                <a:close/>
              </a:path>
              <a:path w="508635" h="779779">
                <a:moveTo>
                  <a:pt x="508482" y="0"/>
                </a:moveTo>
                <a:lnTo>
                  <a:pt x="372452" y="0"/>
                </a:lnTo>
                <a:lnTo>
                  <a:pt x="372452" y="462064"/>
                </a:lnTo>
                <a:lnTo>
                  <a:pt x="508482" y="462064"/>
                </a:lnTo>
                <a:lnTo>
                  <a:pt x="50848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22973" y="2967266"/>
            <a:ext cx="479425" cy="779780"/>
          </a:xfrm>
          <a:custGeom>
            <a:avLst/>
            <a:gdLst/>
            <a:ahLst/>
            <a:cxnLst/>
            <a:rect l="l" t="t" r="r" b="b"/>
            <a:pathLst>
              <a:path w="479425" h="779779">
                <a:moveTo>
                  <a:pt x="207276" y="0"/>
                </a:moveTo>
                <a:lnTo>
                  <a:pt x="0" y="0"/>
                </a:lnTo>
                <a:lnTo>
                  <a:pt x="0" y="779462"/>
                </a:lnTo>
                <a:lnTo>
                  <a:pt x="207276" y="779462"/>
                </a:lnTo>
                <a:lnTo>
                  <a:pt x="256165" y="777210"/>
                </a:lnTo>
                <a:lnTo>
                  <a:pt x="300443" y="770256"/>
                </a:lnTo>
                <a:lnTo>
                  <a:pt x="340032" y="758301"/>
                </a:lnTo>
                <a:lnTo>
                  <a:pt x="374854" y="741048"/>
                </a:lnTo>
                <a:lnTo>
                  <a:pt x="429889" y="689455"/>
                </a:lnTo>
                <a:lnTo>
                  <a:pt x="449945" y="654518"/>
                </a:lnTo>
                <a:lnTo>
                  <a:pt x="452392" y="647750"/>
                </a:lnTo>
                <a:lnTo>
                  <a:pt x="148971" y="647750"/>
                </a:lnTo>
                <a:lnTo>
                  <a:pt x="148971" y="131711"/>
                </a:lnTo>
                <a:lnTo>
                  <a:pt x="452388" y="131711"/>
                </a:lnTo>
                <a:lnTo>
                  <a:pt x="449945" y="124953"/>
                </a:lnTo>
                <a:lnTo>
                  <a:pt x="429889" y="90015"/>
                </a:lnTo>
                <a:lnTo>
                  <a:pt x="404833" y="61269"/>
                </a:lnTo>
                <a:lnTo>
                  <a:pt x="340032" y="21163"/>
                </a:lnTo>
                <a:lnTo>
                  <a:pt x="300443" y="9207"/>
                </a:lnTo>
                <a:lnTo>
                  <a:pt x="256165" y="2252"/>
                </a:lnTo>
                <a:lnTo>
                  <a:pt x="207276" y="0"/>
                </a:lnTo>
                <a:close/>
              </a:path>
              <a:path w="479425" h="779779">
                <a:moveTo>
                  <a:pt x="452388" y="131711"/>
                </a:moveTo>
                <a:lnTo>
                  <a:pt x="200799" y="131711"/>
                </a:lnTo>
                <a:lnTo>
                  <a:pt x="249926" y="137307"/>
                </a:lnTo>
                <a:lnTo>
                  <a:pt x="286508" y="154718"/>
                </a:lnTo>
                <a:lnTo>
                  <a:pt x="311482" y="184877"/>
                </a:lnTo>
                <a:lnTo>
                  <a:pt x="325781" y="228717"/>
                </a:lnTo>
                <a:lnTo>
                  <a:pt x="330339" y="287172"/>
                </a:lnTo>
                <a:lnTo>
                  <a:pt x="330339" y="492290"/>
                </a:lnTo>
                <a:lnTo>
                  <a:pt x="324743" y="553231"/>
                </a:lnTo>
                <a:lnTo>
                  <a:pt x="308369" y="597382"/>
                </a:lnTo>
                <a:lnTo>
                  <a:pt x="281839" y="626609"/>
                </a:lnTo>
                <a:lnTo>
                  <a:pt x="245775" y="642776"/>
                </a:lnTo>
                <a:lnTo>
                  <a:pt x="200799" y="647750"/>
                </a:lnTo>
                <a:lnTo>
                  <a:pt x="452392" y="647750"/>
                </a:lnTo>
                <a:lnTo>
                  <a:pt x="464923" y="613092"/>
                </a:lnTo>
                <a:lnTo>
                  <a:pt x="474746" y="564876"/>
                </a:lnTo>
                <a:lnTo>
                  <a:pt x="479336" y="509574"/>
                </a:lnTo>
                <a:lnTo>
                  <a:pt x="479336" y="269900"/>
                </a:lnTo>
                <a:lnTo>
                  <a:pt x="474746" y="214598"/>
                </a:lnTo>
                <a:lnTo>
                  <a:pt x="464923" y="166381"/>
                </a:lnTo>
                <a:lnTo>
                  <a:pt x="452388" y="131711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23166" y="3614649"/>
            <a:ext cx="419100" cy="132080"/>
          </a:xfrm>
          <a:custGeom>
            <a:avLst/>
            <a:gdLst/>
            <a:ahLst/>
            <a:cxnLst/>
            <a:rect l="l" t="t" r="r" b="b"/>
            <a:pathLst>
              <a:path w="419100" h="132079">
                <a:moveTo>
                  <a:pt x="0" y="132079"/>
                </a:moveTo>
                <a:lnTo>
                  <a:pt x="418871" y="132079"/>
                </a:lnTo>
                <a:lnTo>
                  <a:pt x="418871" y="0"/>
                </a:lnTo>
                <a:lnTo>
                  <a:pt x="0" y="0"/>
                </a:lnTo>
                <a:lnTo>
                  <a:pt x="0" y="13207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323166" y="3410179"/>
            <a:ext cx="149225" cy="204470"/>
          </a:xfrm>
          <a:custGeom>
            <a:avLst/>
            <a:gdLst/>
            <a:ahLst/>
            <a:cxnLst/>
            <a:rect l="l" t="t" r="r" b="b"/>
            <a:pathLst>
              <a:path w="149225" h="204470">
                <a:moveTo>
                  <a:pt x="0" y="204470"/>
                </a:moveTo>
                <a:lnTo>
                  <a:pt x="148971" y="204470"/>
                </a:lnTo>
                <a:lnTo>
                  <a:pt x="148971" y="0"/>
                </a:lnTo>
                <a:lnTo>
                  <a:pt x="0" y="0"/>
                </a:lnTo>
                <a:lnTo>
                  <a:pt x="0" y="20447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323166" y="3278099"/>
            <a:ext cx="346710" cy="132080"/>
          </a:xfrm>
          <a:custGeom>
            <a:avLst/>
            <a:gdLst/>
            <a:ahLst/>
            <a:cxnLst/>
            <a:rect l="l" t="t" r="r" b="b"/>
            <a:pathLst>
              <a:path w="346710" h="132079">
                <a:moveTo>
                  <a:pt x="0" y="132079"/>
                </a:moveTo>
                <a:lnTo>
                  <a:pt x="346544" y="132079"/>
                </a:lnTo>
                <a:lnTo>
                  <a:pt x="346544" y="0"/>
                </a:lnTo>
                <a:lnTo>
                  <a:pt x="0" y="0"/>
                </a:lnTo>
                <a:lnTo>
                  <a:pt x="0" y="13207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23166" y="3099029"/>
            <a:ext cx="149225" cy="179070"/>
          </a:xfrm>
          <a:custGeom>
            <a:avLst/>
            <a:gdLst/>
            <a:ahLst/>
            <a:cxnLst/>
            <a:rect l="l" t="t" r="r" b="b"/>
            <a:pathLst>
              <a:path w="149225" h="179070">
                <a:moveTo>
                  <a:pt x="0" y="179070"/>
                </a:moveTo>
                <a:lnTo>
                  <a:pt x="148971" y="179070"/>
                </a:lnTo>
                <a:lnTo>
                  <a:pt x="148971" y="0"/>
                </a:lnTo>
                <a:lnTo>
                  <a:pt x="0" y="0"/>
                </a:lnTo>
                <a:lnTo>
                  <a:pt x="0" y="17907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323166" y="2966949"/>
            <a:ext cx="408305" cy="132080"/>
          </a:xfrm>
          <a:custGeom>
            <a:avLst/>
            <a:gdLst/>
            <a:ahLst/>
            <a:cxnLst/>
            <a:rect l="l" t="t" r="r" b="b"/>
            <a:pathLst>
              <a:path w="408304" h="132080">
                <a:moveTo>
                  <a:pt x="0" y="132079"/>
                </a:moveTo>
                <a:lnTo>
                  <a:pt x="408089" y="132079"/>
                </a:lnTo>
                <a:lnTo>
                  <a:pt x="408089" y="0"/>
                </a:lnTo>
                <a:lnTo>
                  <a:pt x="0" y="0"/>
                </a:lnTo>
                <a:lnTo>
                  <a:pt x="0" y="13207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62922" y="2967271"/>
            <a:ext cx="509905" cy="779780"/>
          </a:xfrm>
          <a:custGeom>
            <a:avLst/>
            <a:gdLst/>
            <a:ahLst/>
            <a:cxnLst/>
            <a:rect l="l" t="t" r="r" b="b"/>
            <a:pathLst>
              <a:path w="509904" h="779779">
                <a:moveTo>
                  <a:pt x="215912" y="0"/>
                </a:moveTo>
                <a:lnTo>
                  <a:pt x="0" y="0"/>
                </a:lnTo>
                <a:lnTo>
                  <a:pt x="0" y="779462"/>
                </a:lnTo>
                <a:lnTo>
                  <a:pt x="148971" y="779462"/>
                </a:lnTo>
                <a:lnTo>
                  <a:pt x="148971" y="462051"/>
                </a:lnTo>
                <a:lnTo>
                  <a:pt x="375498" y="462051"/>
                </a:lnTo>
                <a:lnTo>
                  <a:pt x="362737" y="431838"/>
                </a:lnTo>
                <a:lnTo>
                  <a:pt x="406894" y="408480"/>
                </a:lnTo>
                <a:lnTo>
                  <a:pt x="440068" y="376366"/>
                </a:lnTo>
                <a:lnTo>
                  <a:pt x="461274" y="338988"/>
                </a:lnTo>
                <a:lnTo>
                  <a:pt x="148971" y="338988"/>
                </a:lnTo>
                <a:lnTo>
                  <a:pt x="148971" y="123075"/>
                </a:lnTo>
                <a:lnTo>
                  <a:pt x="458407" y="123075"/>
                </a:lnTo>
                <a:lnTo>
                  <a:pt x="451665" y="107473"/>
                </a:lnTo>
                <a:lnTo>
                  <a:pt x="429114" y="75522"/>
                </a:lnTo>
                <a:lnTo>
                  <a:pt x="399961" y="48902"/>
                </a:lnTo>
                <a:lnTo>
                  <a:pt x="364136" y="27827"/>
                </a:lnTo>
                <a:lnTo>
                  <a:pt x="321566" y="12509"/>
                </a:lnTo>
                <a:lnTo>
                  <a:pt x="272182" y="3162"/>
                </a:lnTo>
                <a:lnTo>
                  <a:pt x="215912" y="0"/>
                </a:lnTo>
                <a:close/>
              </a:path>
              <a:path w="509904" h="779779">
                <a:moveTo>
                  <a:pt x="375498" y="462051"/>
                </a:moveTo>
                <a:lnTo>
                  <a:pt x="220218" y="462051"/>
                </a:lnTo>
                <a:lnTo>
                  <a:pt x="349783" y="779462"/>
                </a:lnTo>
                <a:lnTo>
                  <a:pt x="509562" y="779462"/>
                </a:lnTo>
                <a:lnTo>
                  <a:pt x="375498" y="462051"/>
                </a:lnTo>
                <a:close/>
              </a:path>
              <a:path w="509904" h="779779">
                <a:moveTo>
                  <a:pt x="458407" y="123075"/>
                </a:moveTo>
                <a:lnTo>
                  <a:pt x="225628" y="123075"/>
                </a:lnTo>
                <a:lnTo>
                  <a:pt x="269943" y="129316"/>
                </a:lnTo>
                <a:lnTo>
                  <a:pt x="303222" y="148713"/>
                </a:lnTo>
                <a:lnTo>
                  <a:pt x="324151" y="182279"/>
                </a:lnTo>
                <a:lnTo>
                  <a:pt x="331419" y="231025"/>
                </a:lnTo>
                <a:lnTo>
                  <a:pt x="324151" y="279779"/>
                </a:lnTo>
                <a:lnTo>
                  <a:pt x="303222" y="313348"/>
                </a:lnTo>
                <a:lnTo>
                  <a:pt x="269943" y="332747"/>
                </a:lnTo>
                <a:lnTo>
                  <a:pt x="225628" y="338988"/>
                </a:lnTo>
                <a:lnTo>
                  <a:pt x="461274" y="338988"/>
                </a:lnTo>
                <a:lnTo>
                  <a:pt x="462931" y="336067"/>
                </a:lnTo>
                <a:lnTo>
                  <a:pt x="476156" y="288150"/>
                </a:lnTo>
                <a:lnTo>
                  <a:pt x="480415" y="233184"/>
                </a:lnTo>
                <a:lnTo>
                  <a:pt x="477244" y="186518"/>
                </a:lnTo>
                <a:lnTo>
                  <a:pt x="467684" y="144543"/>
                </a:lnTo>
                <a:lnTo>
                  <a:pt x="458407" y="12307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40767" y="4251880"/>
            <a:ext cx="492759" cy="801370"/>
          </a:xfrm>
          <a:custGeom>
            <a:avLst/>
            <a:gdLst/>
            <a:ahLst/>
            <a:cxnLst/>
            <a:rect l="l" t="t" r="r" b="b"/>
            <a:pathLst>
              <a:path w="492759" h="801370">
                <a:moveTo>
                  <a:pt x="246138" y="0"/>
                </a:moveTo>
                <a:lnTo>
                  <a:pt x="199596" y="2632"/>
                </a:lnTo>
                <a:lnTo>
                  <a:pt x="156733" y="10827"/>
                </a:lnTo>
                <a:lnTo>
                  <a:pt x="118029" y="25028"/>
                </a:lnTo>
                <a:lnTo>
                  <a:pt x="83963" y="45680"/>
                </a:lnTo>
                <a:lnTo>
                  <a:pt x="55015" y="73227"/>
                </a:lnTo>
                <a:lnTo>
                  <a:pt x="31665" y="108113"/>
                </a:lnTo>
                <a:lnTo>
                  <a:pt x="14393" y="150783"/>
                </a:lnTo>
                <a:lnTo>
                  <a:pt x="3678" y="201681"/>
                </a:lnTo>
                <a:lnTo>
                  <a:pt x="0" y="261251"/>
                </a:lnTo>
                <a:lnTo>
                  <a:pt x="0" y="539788"/>
                </a:lnTo>
                <a:lnTo>
                  <a:pt x="3678" y="599358"/>
                </a:lnTo>
                <a:lnTo>
                  <a:pt x="14393" y="650256"/>
                </a:lnTo>
                <a:lnTo>
                  <a:pt x="31665" y="692926"/>
                </a:lnTo>
                <a:lnTo>
                  <a:pt x="55015" y="727812"/>
                </a:lnTo>
                <a:lnTo>
                  <a:pt x="83963" y="755359"/>
                </a:lnTo>
                <a:lnTo>
                  <a:pt x="118029" y="776010"/>
                </a:lnTo>
                <a:lnTo>
                  <a:pt x="156733" y="790212"/>
                </a:lnTo>
                <a:lnTo>
                  <a:pt x="199596" y="798406"/>
                </a:lnTo>
                <a:lnTo>
                  <a:pt x="246138" y="801039"/>
                </a:lnTo>
                <a:lnTo>
                  <a:pt x="292680" y="798406"/>
                </a:lnTo>
                <a:lnTo>
                  <a:pt x="335544" y="790212"/>
                </a:lnTo>
                <a:lnTo>
                  <a:pt x="374248" y="776010"/>
                </a:lnTo>
                <a:lnTo>
                  <a:pt x="408314" y="755359"/>
                </a:lnTo>
                <a:lnTo>
                  <a:pt x="437261" y="727812"/>
                </a:lnTo>
                <a:lnTo>
                  <a:pt x="460611" y="692926"/>
                </a:lnTo>
                <a:lnTo>
                  <a:pt x="470158" y="669340"/>
                </a:lnTo>
                <a:lnTo>
                  <a:pt x="246138" y="669340"/>
                </a:lnTo>
                <a:lnTo>
                  <a:pt x="205910" y="664280"/>
                </a:lnTo>
                <a:lnTo>
                  <a:pt x="175296" y="646669"/>
                </a:lnTo>
                <a:lnTo>
                  <a:pt x="155814" y="612864"/>
                </a:lnTo>
                <a:lnTo>
                  <a:pt x="148983" y="559219"/>
                </a:lnTo>
                <a:lnTo>
                  <a:pt x="148983" y="241820"/>
                </a:lnTo>
                <a:lnTo>
                  <a:pt x="155814" y="188175"/>
                </a:lnTo>
                <a:lnTo>
                  <a:pt x="175296" y="154370"/>
                </a:lnTo>
                <a:lnTo>
                  <a:pt x="205910" y="136759"/>
                </a:lnTo>
                <a:lnTo>
                  <a:pt x="246138" y="131699"/>
                </a:lnTo>
                <a:lnTo>
                  <a:pt x="470158" y="131699"/>
                </a:lnTo>
                <a:lnTo>
                  <a:pt x="460611" y="108113"/>
                </a:lnTo>
                <a:lnTo>
                  <a:pt x="437261" y="73227"/>
                </a:lnTo>
                <a:lnTo>
                  <a:pt x="408314" y="45680"/>
                </a:lnTo>
                <a:lnTo>
                  <a:pt x="374248" y="25028"/>
                </a:lnTo>
                <a:lnTo>
                  <a:pt x="335544" y="10827"/>
                </a:lnTo>
                <a:lnTo>
                  <a:pt x="292680" y="2632"/>
                </a:lnTo>
                <a:lnTo>
                  <a:pt x="246138" y="0"/>
                </a:lnTo>
                <a:close/>
              </a:path>
              <a:path w="492759" h="801370">
                <a:moveTo>
                  <a:pt x="492277" y="507403"/>
                </a:moveTo>
                <a:lnTo>
                  <a:pt x="343306" y="507403"/>
                </a:lnTo>
                <a:lnTo>
                  <a:pt x="343306" y="559219"/>
                </a:lnTo>
                <a:lnTo>
                  <a:pt x="336473" y="612864"/>
                </a:lnTo>
                <a:lnTo>
                  <a:pt x="316987" y="646669"/>
                </a:lnTo>
                <a:lnTo>
                  <a:pt x="286368" y="664280"/>
                </a:lnTo>
                <a:lnTo>
                  <a:pt x="246138" y="669340"/>
                </a:lnTo>
                <a:lnTo>
                  <a:pt x="470158" y="669340"/>
                </a:lnTo>
                <a:lnTo>
                  <a:pt x="477883" y="650256"/>
                </a:lnTo>
                <a:lnTo>
                  <a:pt x="488599" y="599358"/>
                </a:lnTo>
                <a:lnTo>
                  <a:pt x="492277" y="539788"/>
                </a:lnTo>
                <a:lnTo>
                  <a:pt x="492277" y="507403"/>
                </a:lnTo>
                <a:close/>
              </a:path>
              <a:path w="492759" h="801370">
                <a:moveTo>
                  <a:pt x="470158" y="131699"/>
                </a:moveTo>
                <a:lnTo>
                  <a:pt x="246138" y="131699"/>
                </a:lnTo>
                <a:lnTo>
                  <a:pt x="286368" y="136759"/>
                </a:lnTo>
                <a:lnTo>
                  <a:pt x="316987" y="154370"/>
                </a:lnTo>
                <a:lnTo>
                  <a:pt x="336473" y="188175"/>
                </a:lnTo>
                <a:lnTo>
                  <a:pt x="343306" y="241820"/>
                </a:lnTo>
                <a:lnTo>
                  <a:pt x="343306" y="263410"/>
                </a:lnTo>
                <a:lnTo>
                  <a:pt x="492277" y="263410"/>
                </a:lnTo>
                <a:lnTo>
                  <a:pt x="492277" y="261251"/>
                </a:lnTo>
                <a:lnTo>
                  <a:pt x="488599" y="201681"/>
                </a:lnTo>
                <a:lnTo>
                  <a:pt x="477883" y="150783"/>
                </a:lnTo>
                <a:lnTo>
                  <a:pt x="470158" y="13169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40966" y="4251880"/>
            <a:ext cx="492759" cy="801370"/>
          </a:xfrm>
          <a:custGeom>
            <a:avLst/>
            <a:gdLst/>
            <a:ahLst/>
            <a:cxnLst/>
            <a:rect l="l" t="t" r="r" b="b"/>
            <a:pathLst>
              <a:path w="492759" h="801370">
                <a:moveTo>
                  <a:pt x="246138" y="0"/>
                </a:moveTo>
                <a:lnTo>
                  <a:pt x="199596" y="2632"/>
                </a:lnTo>
                <a:lnTo>
                  <a:pt x="156733" y="10827"/>
                </a:lnTo>
                <a:lnTo>
                  <a:pt x="118029" y="25028"/>
                </a:lnTo>
                <a:lnTo>
                  <a:pt x="83963" y="45680"/>
                </a:lnTo>
                <a:lnTo>
                  <a:pt x="55015" y="73227"/>
                </a:lnTo>
                <a:lnTo>
                  <a:pt x="31665" y="108113"/>
                </a:lnTo>
                <a:lnTo>
                  <a:pt x="14393" y="150783"/>
                </a:lnTo>
                <a:lnTo>
                  <a:pt x="3678" y="201681"/>
                </a:lnTo>
                <a:lnTo>
                  <a:pt x="0" y="261251"/>
                </a:lnTo>
                <a:lnTo>
                  <a:pt x="0" y="539788"/>
                </a:lnTo>
                <a:lnTo>
                  <a:pt x="3678" y="599358"/>
                </a:lnTo>
                <a:lnTo>
                  <a:pt x="14393" y="650256"/>
                </a:lnTo>
                <a:lnTo>
                  <a:pt x="31665" y="692926"/>
                </a:lnTo>
                <a:lnTo>
                  <a:pt x="55015" y="727812"/>
                </a:lnTo>
                <a:lnTo>
                  <a:pt x="83963" y="755359"/>
                </a:lnTo>
                <a:lnTo>
                  <a:pt x="118029" y="776010"/>
                </a:lnTo>
                <a:lnTo>
                  <a:pt x="156733" y="790212"/>
                </a:lnTo>
                <a:lnTo>
                  <a:pt x="199596" y="798406"/>
                </a:lnTo>
                <a:lnTo>
                  <a:pt x="246138" y="801039"/>
                </a:lnTo>
                <a:lnTo>
                  <a:pt x="292680" y="798406"/>
                </a:lnTo>
                <a:lnTo>
                  <a:pt x="335544" y="790212"/>
                </a:lnTo>
                <a:lnTo>
                  <a:pt x="374248" y="776010"/>
                </a:lnTo>
                <a:lnTo>
                  <a:pt x="408314" y="755359"/>
                </a:lnTo>
                <a:lnTo>
                  <a:pt x="437261" y="727812"/>
                </a:lnTo>
                <a:lnTo>
                  <a:pt x="460611" y="692926"/>
                </a:lnTo>
                <a:lnTo>
                  <a:pt x="470158" y="669340"/>
                </a:lnTo>
                <a:lnTo>
                  <a:pt x="246138" y="669340"/>
                </a:lnTo>
                <a:lnTo>
                  <a:pt x="205910" y="664280"/>
                </a:lnTo>
                <a:lnTo>
                  <a:pt x="175296" y="646669"/>
                </a:lnTo>
                <a:lnTo>
                  <a:pt x="155814" y="612864"/>
                </a:lnTo>
                <a:lnTo>
                  <a:pt x="148983" y="559219"/>
                </a:lnTo>
                <a:lnTo>
                  <a:pt x="148983" y="241820"/>
                </a:lnTo>
                <a:lnTo>
                  <a:pt x="155814" y="188175"/>
                </a:lnTo>
                <a:lnTo>
                  <a:pt x="175296" y="154370"/>
                </a:lnTo>
                <a:lnTo>
                  <a:pt x="205910" y="136759"/>
                </a:lnTo>
                <a:lnTo>
                  <a:pt x="246138" y="131699"/>
                </a:lnTo>
                <a:lnTo>
                  <a:pt x="470158" y="131699"/>
                </a:lnTo>
                <a:lnTo>
                  <a:pt x="460611" y="108113"/>
                </a:lnTo>
                <a:lnTo>
                  <a:pt x="437261" y="73227"/>
                </a:lnTo>
                <a:lnTo>
                  <a:pt x="408314" y="45680"/>
                </a:lnTo>
                <a:lnTo>
                  <a:pt x="374248" y="25028"/>
                </a:lnTo>
                <a:lnTo>
                  <a:pt x="335544" y="10827"/>
                </a:lnTo>
                <a:lnTo>
                  <a:pt x="292680" y="2632"/>
                </a:lnTo>
                <a:lnTo>
                  <a:pt x="246138" y="0"/>
                </a:lnTo>
                <a:close/>
              </a:path>
              <a:path w="492759" h="801370">
                <a:moveTo>
                  <a:pt x="470158" y="131699"/>
                </a:moveTo>
                <a:lnTo>
                  <a:pt x="246138" y="131699"/>
                </a:lnTo>
                <a:lnTo>
                  <a:pt x="286368" y="136759"/>
                </a:lnTo>
                <a:lnTo>
                  <a:pt x="316987" y="154370"/>
                </a:lnTo>
                <a:lnTo>
                  <a:pt x="336473" y="188175"/>
                </a:lnTo>
                <a:lnTo>
                  <a:pt x="343306" y="241820"/>
                </a:lnTo>
                <a:lnTo>
                  <a:pt x="343306" y="559219"/>
                </a:lnTo>
                <a:lnTo>
                  <a:pt x="336473" y="612864"/>
                </a:lnTo>
                <a:lnTo>
                  <a:pt x="316987" y="646669"/>
                </a:lnTo>
                <a:lnTo>
                  <a:pt x="286368" y="664280"/>
                </a:lnTo>
                <a:lnTo>
                  <a:pt x="246138" y="669340"/>
                </a:lnTo>
                <a:lnTo>
                  <a:pt x="470158" y="669340"/>
                </a:lnTo>
                <a:lnTo>
                  <a:pt x="477883" y="650256"/>
                </a:lnTo>
                <a:lnTo>
                  <a:pt x="488599" y="599358"/>
                </a:lnTo>
                <a:lnTo>
                  <a:pt x="492277" y="539788"/>
                </a:lnTo>
                <a:lnTo>
                  <a:pt x="492277" y="261251"/>
                </a:lnTo>
                <a:lnTo>
                  <a:pt x="488599" y="201681"/>
                </a:lnTo>
                <a:lnTo>
                  <a:pt x="477883" y="150783"/>
                </a:lnTo>
                <a:lnTo>
                  <a:pt x="470158" y="13169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662752" y="4262667"/>
            <a:ext cx="508634" cy="779780"/>
          </a:xfrm>
          <a:custGeom>
            <a:avLst/>
            <a:gdLst/>
            <a:ahLst/>
            <a:cxnLst/>
            <a:rect l="l" t="t" r="r" b="b"/>
            <a:pathLst>
              <a:path w="508635" h="779779">
                <a:moveTo>
                  <a:pt x="163017" y="0"/>
                </a:moveTo>
                <a:lnTo>
                  <a:pt x="0" y="0"/>
                </a:lnTo>
                <a:lnTo>
                  <a:pt x="0" y="779462"/>
                </a:lnTo>
                <a:lnTo>
                  <a:pt x="136029" y="779462"/>
                </a:lnTo>
                <a:lnTo>
                  <a:pt x="136029" y="276377"/>
                </a:lnTo>
                <a:lnTo>
                  <a:pt x="286996" y="276377"/>
                </a:lnTo>
                <a:lnTo>
                  <a:pt x="163017" y="0"/>
                </a:lnTo>
                <a:close/>
              </a:path>
              <a:path w="508635" h="779779">
                <a:moveTo>
                  <a:pt x="286996" y="276377"/>
                </a:moveTo>
                <a:lnTo>
                  <a:pt x="138188" y="276377"/>
                </a:lnTo>
                <a:lnTo>
                  <a:pt x="365975" y="779462"/>
                </a:lnTo>
                <a:lnTo>
                  <a:pt x="508482" y="779462"/>
                </a:lnTo>
                <a:lnTo>
                  <a:pt x="508482" y="462064"/>
                </a:lnTo>
                <a:lnTo>
                  <a:pt x="370293" y="462064"/>
                </a:lnTo>
                <a:lnTo>
                  <a:pt x="286996" y="276377"/>
                </a:lnTo>
                <a:close/>
              </a:path>
              <a:path w="508635" h="779779">
                <a:moveTo>
                  <a:pt x="508482" y="0"/>
                </a:moveTo>
                <a:lnTo>
                  <a:pt x="372452" y="0"/>
                </a:lnTo>
                <a:lnTo>
                  <a:pt x="372452" y="462064"/>
                </a:lnTo>
                <a:lnTo>
                  <a:pt x="508482" y="462064"/>
                </a:lnTo>
                <a:lnTo>
                  <a:pt x="50848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281288" y="4251871"/>
            <a:ext cx="503555" cy="801370"/>
          </a:xfrm>
          <a:custGeom>
            <a:avLst/>
            <a:gdLst/>
            <a:ahLst/>
            <a:cxnLst/>
            <a:rect l="l" t="t" r="r" b="b"/>
            <a:pathLst>
              <a:path w="503555" h="801370">
                <a:moveTo>
                  <a:pt x="146837" y="550595"/>
                </a:moveTo>
                <a:lnTo>
                  <a:pt x="0" y="581901"/>
                </a:lnTo>
                <a:lnTo>
                  <a:pt x="17459" y="635332"/>
                </a:lnTo>
                <a:lnTo>
                  <a:pt x="39662" y="680817"/>
                </a:lnTo>
                <a:lnTo>
                  <a:pt x="66291" y="718611"/>
                </a:lnTo>
                <a:lnTo>
                  <a:pt x="97032" y="748965"/>
                </a:lnTo>
                <a:lnTo>
                  <a:pt x="131568" y="772133"/>
                </a:lnTo>
                <a:lnTo>
                  <a:pt x="169583" y="788368"/>
                </a:lnTo>
                <a:lnTo>
                  <a:pt x="210761" y="797923"/>
                </a:lnTo>
                <a:lnTo>
                  <a:pt x="254787" y="801052"/>
                </a:lnTo>
                <a:lnTo>
                  <a:pt x="310401" y="796987"/>
                </a:lnTo>
                <a:lnTo>
                  <a:pt x="359626" y="785129"/>
                </a:lnTo>
                <a:lnTo>
                  <a:pt x="402146" y="765984"/>
                </a:lnTo>
                <a:lnTo>
                  <a:pt x="437645" y="740059"/>
                </a:lnTo>
                <a:lnTo>
                  <a:pt x="465806" y="707858"/>
                </a:lnTo>
                <a:lnTo>
                  <a:pt x="481944" y="677976"/>
                </a:lnTo>
                <a:lnTo>
                  <a:pt x="262356" y="677976"/>
                </a:lnTo>
                <a:lnTo>
                  <a:pt x="228056" y="671282"/>
                </a:lnTo>
                <a:lnTo>
                  <a:pt x="194467" y="649509"/>
                </a:lnTo>
                <a:lnTo>
                  <a:pt x="165942" y="610125"/>
                </a:lnTo>
                <a:lnTo>
                  <a:pt x="146837" y="550595"/>
                </a:lnTo>
                <a:close/>
              </a:path>
              <a:path w="503555" h="801370">
                <a:moveTo>
                  <a:pt x="255866" y="0"/>
                </a:moveTo>
                <a:lnTo>
                  <a:pt x="201480" y="3879"/>
                </a:lnTo>
                <a:lnTo>
                  <a:pt x="154138" y="15248"/>
                </a:lnTo>
                <a:lnTo>
                  <a:pt x="113906" y="33701"/>
                </a:lnTo>
                <a:lnTo>
                  <a:pt x="80846" y="58834"/>
                </a:lnTo>
                <a:lnTo>
                  <a:pt x="55022" y="90242"/>
                </a:lnTo>
                <a:lnTo>
                  <a:pt x="36498" y="127521"/>
                </a:lnTo>
                <a:lnTo>
                  <a:pt x="25337" y="170265"/>
                </a:lnTo>
                <a:lnTo>
                  <a:pt x="21602" y="218071"/>
                </a:lnTo>
                <a:lnTo>
                  <a:pt x="26449" y="261630"/>
                </a:lnTo>
                <a:lnTo>
                  <a:pt x="40021" y="299367"/>
                </a:lnTo>
                <a:lnTo>
                  <a:pt x="60864" y="332072"/>
                </a:lnTo>
                <a:lnTo>
                  <a:pt x="87523" y="360531"/>
                </a:lnTo>
                <a:lnTo>
                  <a:pt x="118544" y="385535"/>
                </a:lnTo>
                <a:lnTo>
                  <a:pt x="152474" y="407871"/>
                </a:lnTo>
                <a:lnTo>
                  <a:pt x="187858" y="428328"/>
                </a:lnTo>
                <a:lnTo>
                  <a:pt x="223242" y="447694"/>
                </a:lnTo>
                <a:lnTo>
                  <a:pt x="257172" y="466758"/>
                </a:lnTo>
                <a:lnTo>
                  <a:pt x="314852" y="507132"/>
                </a:lnTo>
                <a:lnTo>
                  <a:pt x="349266" y="555760"/>
                </a:lnTo>
                <a:lnTo>
                  <a:pt x="354114" y="585139"/>
                </a:lnTo>
                <a:lnTo>
                  <a:pt x="347063" y="624243"/>
                </a:lnTo>
                <a:lnTo>
                  <a:pt x="327666" y="653422"/>
                </a:lnTo>
                <a:lnTo>
                  <a:pt x="298553" y="671670"/>
                </a:lnTo>
                <a:lnTo>
                  <a:pt x="262356" y="677976"/>
                </a:lnTo>
                <a:lnTo>
                  <a:pt x="481944" y="677976"/>
                </a:lnTo>
                <a:lnTo>
                  <a:pt x="486312" y="669887"/>
                </a:lnTo>
                <a:lnTo>
                  <a:pt x="498848" y="626654"/>
                </a:lnTo>
                <a:lnTo>
                  <a:pt x="503097" y="578662"/>
                </a:lnTo>
                <a:lnTo>
                  <a:pt x="498250" y="529855"/>
                </a:lnTo>
                <a:lnTo>
                  <a:pt x="484678" y="487500"/>
                </a:lnTo>
                <a:lnTo>
                  <a:pt x="463836" y="450843"/>
                </a:lnTo>
                <a:lnTo>
                  <a:pt x="437177" y="419132"/>
                </a:lnTo>
                <a:lnTo>
                  <a:pt x="406155" y="391614"/>
                </a:lnTo>
                <a:lnTo>
                  <a:pt x="372225" y="367535"/>
                </a:lnTo>
                <a:lnTo>
                  <a:pt x="336842" y="346143"/>
                </a:lnTo>
                <a:lnTo>
                  <a:pt x="301458" y="326684"/>
                </a:lnTo>
                <a:lnTo>
                  <a:pt x="267528" y="308406"/>
                </a:lnTo>
                <a:lnTo>
                  <a:pt x="236507" y="290556"/>
                </a:lnTo>
                <a:lnTo>
                  <a:pt x="209847" y="272380"/>
                </a:lnTo>
                <a:lnTo>
                  <a:pt x="189005" y="253125"/>
                </a:lnTo>
                <a:lnTo>
                  <a:pt x="175433" y="232039"/>
                </a:lnTo>
                <a:lnTo>
                  <a:pt x="170586" y="208368"/>
                </a:lnTo>
                <a:lnTo>
                  <a:pt x="175967" y="172721"/>
                </a:lnTo>
                <a:lnTo>
                  <a:pt x="191771" y="145881"/>
                </a:lnTo>
                <a:lnTo>
                  <a:pt x="217494" y="128962"/>
                </a:lnTo>
                <a:lnTo>
                  <a:pt x="252628" y="123075"/>
                </a:lnTo>
                <a:lnTo>
                  <a:pt x="470250" y="123075"/>
                </a:lnTo>
                <a:lnTo>
                  <a:pt x="459924" y="103318"/>
                </a:lnTo>
                <a:lnTo>
                  <a:pt x="432143" y="68340"/>
                </a:lnTo>
                <a:lnTo>
                  <a:pt x="397790" y="39688"/>
                </a:lnTo>
                <a:lnTo>
                  <a:pt x="356922" y="18193"/>
                </a:lnTo>
                <a:lnTo>
                  <a:pt x="309595" y="4686"/>
                </a:lnTo>
                <a:lnTo>
                  <a:pt x="255866" y="0"/>
                </a:lnTo>
                <a:close/>
              </a:path>
              <a:path w="503555" h="801370">
                <a:moveTo>
                  <a:pt x="470250" y="123075"/>
                </a:moveTo>
                <a:lnTo>
                  <a:pt x="252628" y="123075"/>
                </a:lnTo>
                <a:lnTo>
                  <a:pt x="288034" y="129114"/>
                </a:lnTo>
                <a:lnTo>
                  <a:pt x="317269" y="147905"/>
                </a:lnTo>
                <a:lnTo>
                  <a:pt x="341444" y="180463"/>
                </a:lnTo>
                <a:lnTo>
                  <a:pt x="361670" y="227799"/>
                </a:lnTo>
                <a:lnTo>
                  <a:pt x="495541" y="188925"/>
                </a:lnTo>
                <a:lnTo>
                  <a:pt x="481075" y="143790"/>
                </a:lnTo>
                <a:lnTo>
                  <a:pt x="470250" y="12307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042352" y="4394379"/>
            <a:ext cx="149225" cy="648335"/>
          </a:xfrm>
          <a:custGeom>
            <a:avLst/>
            <a:gdLst/>
            <a:ahLst/>
            <a:cxnLst/>
            <a:rect l="l" t="t" r="r" b="b"/>
            <a:pathLst>
              <a:path w="149225" h="648335">
                <a:moveTo>
                  <a:pt x="148971" y="0"/>
                </a:moveTo>
                <a:lnTo>
                  <a:pt x="0" y="0"/>
                </a:lnTo>
                <a:lnTo>
                  <a:pt x="0" y="647750"/>
                </a:lnTo>
                <a:lnTo>
                  <a:pt x="148971" y="647750"/>
                </a:lnTo>
                <a:lnTo>
                  <a:pt x="148971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868540" y="4262667"/>
            <a:ext cx="497205" cy="132080"/>
          </a:xfrm>
          <a:custGeom>
            <a:avLst/>
            <a:gdLst/>
            <a:ahLst/>
            <a:cxnLst/>
            <a:rect l="l" t="t" r="r" b="b"/>
            <a:pathLst>
              <a:path w="497204" h="132079">
                <a:moveTo>
                  <a:pt x="496608" y="0"/>
                </a:moveTo>
                <a:lnTo>
                  <a:pt x="0" y="0"/>
                </a:lnTo>
                <a:lnTo>
                  <a:pt x="0" y="131711"/>
                </a:lnTo>
                <a:lnTo>
                  <a:pt x="496608" y="131711"/>
                </a:lnTo>
                <a:lnTo>
                  <a:pt x="496608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453644" y="4262671"/>
            <a:ext cx="509905" cy="779780"/>
          </a:xfrm>
          <a:custGeom>
            <a:avLst/>
            <a:gdLst/>
            <a:ahLst/>
            <a:cxnLst/>
            <a:rect l="l" t="t" r="r" b="b"/>
            <a:pathLst>
              <a:path w="509904" h="779779">
                <a:moveTo>
                  <a:pt x="215912" y="0"/>
                </a:moveTo>
                <a:lnTo>
                  <a:pt x="0" y="0"/>
                </a:lnTo>
                <a:lnTo>
                  <a:pt x="0" y="779462"/>
                </a:lnTo>
                <a:lnTo>
                  <a:pt x="148971" y="779462"/>
                </a:lnTo>
                <a:lnTo>
                  <a:pt x="148971" y="462051"/>
                </a:lnTo>
                <a:lnTo>
                  <a:pt x="375498" y="462051"/>
                </a:lnTo>
                <a:lnTo>
                  <a:pt x="362737" y="431838"/>
                </a:lnTo>
                <a:lnTo>
                  <a:pt x="406894" y="408484"/>
                </a:lnTo>
                <a:lnTo>
                  <a:pt x="440068" y="376372"/>
                </a:lnTo>
                <a:lnTo>
                  <a:pt x="461276" y="338988"/>
                </a:lnTo>
                <a:lnTo>
                  <a:pt x="148971" y="338988"/>
                </a:lnTo>
                <a:lnTo>
                  <a:pt x="148971" y="123063"/>
                </a:lnTo>
                <a:lnTo>
                  <a:pt x="458402" y="123063"/>
                </a:lnTo>
                <a:lnTo>
                  <a:pt x="451665" y="107473"/>
                </a:lnTo>
                <a:lnTo>
                  <a:pt x="429114" y="75522"/>
                </a:lnTo>
                <a:lnTo>
                  <a:pt x="399961" y="48902"/>
                </a:lnTo>
                <a:lnTo>
                  <a:pt x="364136" y="27827"/>
                </a:lnTo>
                <a:lnTo>
                  <a:pt x="321566" y="12509"/>
                </a:lnTo>
                <a:lnTo>
                  <a:pt x="272182" y="3162"/>
                </a:lnTo>
                <a:lnTo>
                  <a:pt x="215912" y="0"/>
                </a:lnTo>
                <a:close/>
              </a:path>
              <a:path w="509904" h="779779">
                <a:moveTo>
                  <a:pt x="375498" y="462051"/>
                </a:moveTo>
                <a:lnTo>
                  <a:pt x="220218" y="462051"/>
                </a:lnTo>
                <a:lnTo>
                  <a:pt x="349783" y="779462"/>
                </a:lnTo>
                <a:lnTo>
                  <a:pt x="509562" y="779462"/>
                </a:lnTo>
                <a:lnTo>
                  <a:pt x="375498" y="462051"/>
                </a:lnTo>
                <a:close/>
              </a:path>
              <a:path w="509904" h="779779">
                <a:moveTo>
                  <a:pt x="458402" y="123063"/>
                </a:moveTo>
                <a:lnTo>
                  <a:pt x="225628" y="123063"/>
                </a:lnTo>
                <a:lnTo>
                  <a:pt x="269943" y="129305"/>
                </a:lnTo>
                <a:lnTo>
                  <a:pt x="303222" y="148707"/>
                </a:lnTo>
                <a:lnTo>
                  <a:pt x="324151" y="182277"/>
                </a:lnTo>
                <a:lnTo>
                  <a:pt x="331419" y="231025"/>
                </a:lnTo>
                <a:lnTo>
                  <a:pt x="324151" y="279773"/>
                </a:lnTo>
                <a:lnTo>
                  <a:pt x="303222" y="313343"/>
                </a:lnTo>
                <a:lnTo>
                  <a:pt x="269943" y="332745"/>
                </a:lnTo>
                <a:lnTo>
                  <a:pt x="225628" y="338988"/>
                </a:lnTo>
                <a:lnTo>
                  <a:pt x="461276" y="338988"/>
                </a:lnTo>
                <a:lnTo>
                  <a:pt x="462931" y="336071"/>
                </a:lnTo>
                <a:lnTo>
                  <a:pt x="476156" y="288151"/>
                </a:lnTo>
                <a:lnTo>
                  <a:pt x="480415" y="233184"/>
                </a:lnTo>
                <a:lnTo>
                  <a:pt x="477244" y="186518"/>
                </a:lnTo>
                <a:lnTo>
                  <a:pt x="467684" y="144543"/>
                </a:lnTo>
                <a:lnTo>
                  <a:pt x="458402" y="123063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062474" y="4262667"/>
            <a:ext cx="508634" cy="790575"/>
          </a:xfrm>
          <a:custGeom>
            <a:avLst/>
            <a:gdLst/>
            <a:ahLst/>
            <a:cxnLst/>
            <a:rect l="l" t="t" r="r" b="b"/>
            <a:pathLst>
              <a:path w="508635" h="790575">
                <a:moveTo>
                  <a:pt x="148983" y="0"/>
                </a:moveTo>
                <a:lnTo>
                  <a:pt x="0" y="0"/>
                </a:lnTo>
                <a:lnTo>
                  <a:pt x="0" y="546277"/>
                </a:lnTo>
                <a:lnTo>
                  <a:pt x="3653" y="599850"/>
                </a:lnTo>
                <a:lnTo>
                  <a:pt x="14353" y="646289"/>
                </a:lnTo>
                <a:lnTo>
                  <a:pt x="31708" y="685816"/>
                </a:lnTo>
                <a:lnTo>
                  <a:pt x="55327" y="718653"/>
                </a:lnTo>
                <a:lnTo>
                  <a:pt x="84819" y="745022"/>
                </a:lnTo>
                <a:lnTo>
                  <a:pt x="119793" y="765145"/>
                </a:lnTo>
                <a:lnTo>
                  <a:pt x="159858" y="779244"/>
                </a:lnTo>
                <a:lnTo>
                  <a:pt x="204622" y="787541"/>
                </a:lnTo>
                <a:lnTo>
                  <a:pt x="253695" y="790257"/>
                </a:lnTo>
                <a:lnTo>
                  <a:pt x="302808" y="787541"/>
                </a:lnTo>
                <a:lnTo>
                  <a:pt x="347674" y="779244"/>
                </a:lnTo>
                <a:lnTo>
                  <a:pt x="387885" y="765145"/>
                </a:lnTo>
                <a:lnTo>
                  <a:pt x="423031" y="745022"/>
                </a:lnTo>
                <a:lnTo>
                  <a:pt x="452703" y="718653"/>
                </a:lnTo>
                <a:lnTo>
                  <a:pt x="476493" y="685816"/>
                </a:lnTo>
                <a:lnTo>
                  <a:pt x="488566" y="658545"/>
                </a:lnTo>
                <a:lnTo>
                  <a:pt x="253695" y="658545"/>
                </a:lnTo>
                <a:lnTo>
                  <a:pt x="206821" y="651309"/>
                </a:lnTo>
                <a:lnTo>
                  <a:pt x="174217" y="629804"/>
                </a:lnTo>
                <a:lnTo>
                  <a:pt x="155173" y="594332"/>
                </a:lnTo>
                <a:lnTo>
                  <a:pt x="148983" y="545198"/>
                </a:lnTo>
                <a:lnTo>
                  <a:pt x="148983" y="0"/>
                </a:lnTo>
                <a:close/>
              </a:path>
              <a:path w="508635" h="790575">
                <a:moveTo>
                  <a:pt x="508482" y="0"/>
                </a:moveTo>
                <a:lnTo>
                  <a:pt x="359498" y="0"/>
                </a:lnTo>
                <a:lnTo>
                  <a:pt x="359498" y="545198"/>
                </a:lnTo>
                <a:lnTo>
                  <a:pt x="353137" y="594332"/>
                </a:lnTo>
                <a:lnTo>
                  <a:pt x="333719" y="629804"/>
                </a:lnTo>
                <a:lnTo>
                  <a:pt x="300739" y="651309"/>
                </a:lnTo>
                <a:lnTo>
                  <a:pt x="253695" y="658545"/>
                </a:lnTo>
                <a:lnTo>
                  <a:pt x="488566" y="658545"/>
                </a:lnTo>
                <a:lnTo>
                  <a:pt x="493992" y="646289"/>
                </a:lnTo>
                <a:lnTo>
                  <a:pt x="504792" y="599850"/>
                </a:lnTo>
                <a:lnTo>
                  <a:pt x="508482" y="546277"/>
                </a:lnTo>
                <a:lnTo>
                  <a:pt x="50848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00451" y="4251880"/>
            <a:ext cx="492759" cy="801370"/>
          </a:xfrm>
          <a:custGeom>
            <a:avLst/>
            <a:gdLst/>
            <a:ahLst/>
            <a:cxnLst/>
            <a:rect l="l" t="t" r="r" b="b"/>
            <a:pathLst>
              <a:path w="492760" h="801370">
                <a:moveTo>
                  <a:pt x="246138" y="0"/>
                </a:moveTo>
                <a:lnTo>
                  <a:pt x="199599" y="2632"/>
                </a:lnTo>
                <a:lnTo>
                  <a:pt x="156738" y="10827"/>
                </a:lnTo>
                <a:lnTo>
                  <a:pt x="118034" y="25028"/>
                </a:lnTo>
                <a:lnTo>
                  <a:pt x="83968" y="45680"/>
                </a:lnTo>
                <a:lnTo>
                  <a:pt x="55019" y="73227"/>
                </a:lnTo>
                <a:lnTo>
                  <a:pt x="31668" y="108113"/>
                </a:lnTo>
                <a:lnTo>
                  <a:pt x="14394" y="150783"/>
                </a:lnTo>
                <a:lnTo>
                  <a:pt x="3678" y="201681"/>
                </a:lnTo>
                <a:lnTo>
                  <a:pt x="0" y="261251"/>
                </a:lnTo>
                <a:lnTo>
                  <a:pt x="0" y="539788"/>
                </a:lnTo>
                <a:lnTo>
                  <a:pt x="3678" y="599358"/>
                </a:lnTo>
                <a:lnTo>
                  <a:pt x="14394" y="650256"/>
                </a:lnTo>
                <a:lnTo>
                  <a:pt x="31668" y="692926"/>
                </a:lnTo>
                <a:lnTo>
                  <a:pt x="55019" y="727812"/>
                </a:lnTo>
                <a:lnTo>
                  <a:pt x="83968" y="755359"/>
                </a:lnTo>
                <a:lnTo>
                  <a:pt x="118034" y="776010"/>
                </a:lnTo>
                <a:lnTo>
                  <a:pt x="156738" y="790212"/>
                </a:lnTo>
                <a:lnTo>
                  <a:pt x="199599" y="798406"/>
                </a:lnTo>
                <a:lnTo>
                  <a:pt x="246138" y="801039"/>
                </a:lnTo>
                <a:lnTo>
                  <a:pt x="292681" y="798406"/>
                </a:lnTo>
                <a:lnTo>
                  <a:pt x="335545" y="790212"/>
                </a:lnTo>
                <a:lnTo>
                  <a:pt x="374251" y="776010"/>
                </a:lnTo>
                <a:lnTo>
                  <a:pt x="408319" y="755359"/>
                </a:lnTo>
                <a:lnTo>
                  <a:pt x="437269" y="727812"/>
                </a:lnTo>
                <a:lnTo>
                  <a:pt x="460621" y="692926"/>
                </a:lnTo>
                <a:lnTo>
                  <a:pt x="470169" y="669340"/>
                </a:lnTo>
                <a:lnTo>
                  <a:pt x="246138" y="669340"/>
                </a:lnTo>
                <a:lnTo>
                  <a:pt x="205910" y="664280"/>
                </a:lnTo>
                <a:lnTo>
                  <a:pt x="175296" y="646669"/>
                </a:lnTo>
                <a:lnTo>
                  <a:pt x="155814" y="612864"/>
                </a:lnTo>
                <a:lnTo>
                  <a:pt x="148983" y="559219"/>
                </a:lnTo>
                <a:lnTo>
                  <a:pt x="148983" y="241820"/>
                </a:lnTo>
                <a:lnTo>
                  <a:pt x="155814" y="188175"/>
                </a:lnTo>
                <a:lnTo>
                  <a:pt x="175296" y="154370"/>
                </a:lnTo>
                <a:lnTo>
                  <a:pt x="205910" y="136759"/>
                </a:lnTo>
                <a:lnTo>
                  <a:pt x="246138" y="131699"/>
                </a:lnTo>
                <a:lnTo>
                  <a:pt x="470169" y="131699"/>
                </a:lnTo>
                <a:lnTo>
                  <a:pt x="460621" y="108113"/>
                </a:lnTo>
                <a:lnTo>
                  <a:pt x="437269" y="73227"/>
                </a:lnTo>
                <a:lnTo>
                  <a:pt x="408319" y="45680"/>
                </a:lnTo>
                <a:lnTo>
                  <a:pt x="374251" y="25028"/>
                </a:lnTo>
                <a:lnTo>
                  <a:pt x="335545" y="10827"/>
                </a:lnTo>
                <a:lnTo>
                  <a:pt x="292681" y="2632"/>
                </a:lnTo>
                <a:lnTo>
                  <a:pt x="246138" y="0"/>
                </a:lnTo>
                <a:close/>
              </a:path>
              <a:path w="492760" h="801370">
                <a:moveTo>
                  <a:pt x="492290" y="507403"/>
                </a:moveTo>
                <a:lnTo>
                  <a:pt x="343306" y="507403"/>
                </a:lnTo>
                <a:lnTo>
                  <a:pt x="343306" y="559219"/>
                </a:lnTo>
                <a:lnTo>
                  <a:pt x="336474" y="612864"/>
                </a:lnTo>
                <a:lnTo>
                  <a:pt x="316991" y="646669"/>
                </a:lnTo>
                <a:lnTo>
                  <a:pt x="286374" y="664280"/>
                </a:lnTo>
                <a:lnTo>
                  <a:pt x="246138" y="669340"/>
                </a:lnTo>
                <a:lnTo>
                  <a:pt x="470169" y="669340"/>
                </a:lnTo>
                <a:lnTo>
                  <a:pt x="477895" y="650256"/>
                </a:lnTo>
                <a:lnTo>
                  <a:pt x="488611" y="599358"/>
                </a:lnTo>
                <a:lnTo>
                  <a:pt x="492290" y="539788"/>
                </a:lnTo>
                <a:lnTo>
                  <a:pt x="492290" y="507403"/>
                </a:lnTo>
                <a:close/>
              </a:path>
              <a:path w="492760" h="801370">
                <a:moveTo>
                  <a:pt x="470169" y="131699"/>
                </a:moveTo>
                <a:lnTo>
                  <a:pt x="246138" y="131699"/>
                </a:lnTo>
                <a:lnTo>
                  <a:pt x="286374" y="136759"/>
                </a:lnTo>
                <a:lnTo>
                  <a:pt x="316991" y="154370"/>
                </a:lnTo>
                <a:lnTo>
                  <a:pt x="336474" y="188175"/>
                </a:lnTo>
                <a:lnTo>
                  <a:pt x="343306" y="241820"/>
                </a:lnTo>
                <a:lnTo>
                  <a:pt x="343306" y="263410"/>
                </a:lnTo>
                <a:lnTo>
                  <a:pt x="492290" y="263410"/>
                </a:lnTo>
                <a:lnTo>
                  <a:pt x="492290" y="261251"/>
                </a:lnTo>
                <a:lnTo>
                  <a:pt x="488611" y="201681"/>
                </a:lnTo>
                <a:lnTo>
                  <a:pt x="477895" y="150783"/>
                </a:lnTo>
                <a:lnTo>
                  <a:pt x="470169" y="13169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442068" y="4394379"/>
            <a:ext cx="149225" cy="648335"/>
          </a:xfrm>
          <a:custGeom>
            <a:avLst/>
            <a:gdLst/>
            <a:ahLst/>
            <a:cxnLst/>
            <a:rect l="l" t="t" r="r" b="b"/>
            <a:pathLst>
              <a:path w="149225" h="648335">
                <a:moveTo>
                  <a:pt x="148983" y="0"/>
                </a:moveTo>
                <a:lnTo>
                  <a:pt x="0" y="0"/>
                </a:lnTo>
                <a:lnTo>
                  <a:pt x="0" y="647750"/>
                </a:lnTo>
                <a:lnTo>
                  <a:pt x="148983" y="647750"/>
                </a:lnTo>
                <a:lnTo>
                  <a:pt x="148983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268255" y="4262667"/>
            <a:ext cx="497205" cy="132080"/>
          </a:xfrm>
          <a:custGeom>
            <a:avLst/>
            <a:gdLst/>
            <a:ahLst/>
            <a:cxnLst/>
            <a:rect l="l" t="t" r="r" b="b"/>
            <a:pathLst>
              <a:path w="497204" h="132079">
                <a:moveTo>
                  <a:pt x="496620" y="0"/>
                </a:moveTo>
                <a:lnTo>
                  <a:pt x="0" y="0"/>
                </a:lnTo>
                <a:lnTo>
                  <a:pt x="0" y="131711"/>
                </a:lnTo>
                <a:lnTo>
                  <a:pt x="496620" y="131711"/>
                </a:lnTo>
                <a:lnTo>
                  <a:pt x="49662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861989" y="4262666"/>
            <a:ext cx="149225" cy="779780"/>
          </a:xfrm>
          <a:custGeom>
            <a:avLst/>
            <a:gdLst/>
            <a:ahLst/>
            <a:cxnLst/>
            <a:rect l="l" t="t" r="r" b="b"/>
            <a:pathLst>
              <a:path w="149225" h="779779">
                <a:moveTo>
                  <a:pt x="0" y="0"/>
                </a:moveTo>
                <a:lnTo>
                  <a:pt x="148983" y="0"/>
                </a:lnTo>
                <a:lnTo>
                  <a:pt x="148983" y="779462"/>
                </a:lnTo>
                <a:lnTo>
                  <a:pt x="0" y="779462"/>
                </a:lnTo>
                <a:lnTo>
                  <a:pt x="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140500" y="4251880"/>
            <a:ext cx="492759" cy="801370"/>
          </a:xfrm>
          <a:custGeom>
            <a:avLst/>
            <a:gdLst/>
            <a:ahLst/>
            <a:cxnLst/>
            <a:rect l="l" t="t" r="r" b="b"/>
            <a:pathLst>
              <a:path w="492759" h="801370">
                <a:moveTo>
                  <a:pt x="246138" y="0"/>
                </a:moveTo>
                <a:lnTo>
                  <a:pt x="199599" y="2632"/>
                </a:lnTo>
                <a:lnTo>
                  <a:pt x="156738" y="10827"/>
                </a:lnTo>
                <a:lnTo>
                  <a:pt x="118034" y="25028"/>
                </a:lnTo>
                <a:lnTo>
                  <a:pt x="83968" y="45680"/>
                </a:lnTo>
                <a:lnTo>
                  <a:pt x="55019" y="73227"/>
                </a:lnTo>
                <a:lnTo>
                  <a:pt x="31668" y="108113"/>
                </a:lnTo>
                <a:lnTo>
                  <a:pt x="14394" y="150783"/>
                </a:lnTo>
                <a:lnTo>
                  <a:pt x="3678" y="201681"/>
                </a:lnTo>
                <a:lnTo>
                  <a:pt x="0" y="261251"/>
                </a:lnTo>
                <a:lnTo>
                  <a:pt x="0" y="539788"/>
                </a:lnTo>
                <a:lnTo>
                  <a:pt x="3678" y="599358"/>
                </a:lnTo>
                <a:lnTo>
                  <a:pt x="14394" y="650256"/>
                </a:lnTo>
                <a:lnTo>
                  <a:pt x="31668" y="692926"/>
                </a:lnTo>
                <a:lnTo>
                  <a:pt x="55019" y="727812"/>
                </a:lnTo>
                <a:lnTo>
                  <a:pt x="83968" y="755359"/>
                </a:lnTo>
                <a:lnTo>
                  <a:pt x="118034" y="776010"/>
                </a:lnTo>
                <a:lnTo>
                  <a:pt x="156738" y="790212"/>
                </a:lnTo>
                <a:lnTo>
                  <a:pt x="199599" y="798406"/>
                </a:lnTo>
                <a:lnTo>
                  <a:pt x="246138" y="801039"/>
                </a:lnTo>
                <a:lnTo>
                  <a:pt x="292681" y="798406"/>
                </a:lnTo>
                <a:lnTo>
                  <a:pt x="335545" y="790212"/>
                </a:lnTo>
                <a:lnTo>
                  <a:pt x="374251" y="776010"/>
                </a:lnTo>
                <a:lnTo>
                  <a:pt x="408319" y="755359"/>
                </a:lnTo>
                <a:lnTo>
                  <a:pt x="437269" y="727812"/>
                </a:lnTo>
                <a:lnTo>
                  <a:pt x="460621" y="692926"/>
                </a:lnTo>
                <a:lnTo>
                  <a:pt x="470169" y="669340"/>
                </a:lnTo>
                <a:lnTo>
                  <a:pt x="246138" y="669340"/>
                </a:lnTo>
                <a:lnTo>
                  <a:pt x="205910" y="664280"/>
                </a:lnTo>
                <a:lnTo>
                  <a:pt x="175296" y="646669"/>
                </a:lnTo>
                <a:lnTo>
                  <a:pt x="155814" y="612864"/>
                </a:lnTo>
                <a:lnTo>
                  <a:pt x="148983" y="559219"/>
                </a:lnTo>
                <a:lnTo>
                  <a:pt x="148983" y="241820"/>
                </a:lnTo>
                <a:lnTo>
                  <a:pt x="155814" y="188175"/>
                </a:lnTo>
                <a:lnTo>
                  <a:pt x="175296" y="154370"/>
                </a:lnTo>
                <a:lnTo>
                  <a:pt x="205910" y="136759"/>
                </a:lnTo>
                <a:lnTo>
                  <a:pt x="246138" y="131699"/>
                </a:lnTo>
                <a:lnTo>
                  <a:pt x="470169" y="131699"/>
                </a:lnTo>
                <a:lnTo>
                  <a:pt x="460621" y="108113"/>
                </a:lnTo>
                <a:lnTo>
                  <a:pt x="437269" y="73227"/>
                </a:lnTo>
                <a:lnTo>
                  <a:pt x="408319" y="45680"/>
                </a:lnTo>
                <a:lnTo>
                  <a:pt x="374251" y="25028"/>
                </a:lnTo>
                <a:lnTo>
                  <a:pt x="335545" y="10827"/>
                </a:lnTo>
                <a:lnTo>
                  <a:pt x="292681" y="2632"/>
                </a:lnTo>
                <a:lnTo>
                  <a:pt x="246138" y="0"/>
                </a:lnTo>
                <a:close/>
              </a:path>
              <a:path w="492759" h="801370">
                <a:moveTo>
                  <a:pt x="470169" y="131699"/>
                </a:moveTo>
                <a:lnTo>
                  <a:pt x="246138" y="131699"/>
                </a:lnTo>
                <a:lnTo>
                  <a:pt x="286374" y="136759"/>
                </a:lnTo>
                <a:lnTo>
                  <a:pt x="316991" y="154370"/>
                </a:lnTo>
                <a:lnTo>
                  <a:pt x="336474" y="188175"/>
                </a:lnTo>
                <a:lnTo>
                  <a:pt x="343306" y="241820"/>
                </a:lnTo>
                <a:lnTo>
                  <a:pt x="343306" y="559219"/>
                </a:lnTo>
                <a:lnTo>
                  <a:pt x="336474" y="612864"/>
                </a:lnTo>
                <a:lnTo>
                  <a:pt x="316991" y="646669"/>
                </a:lnTo>
                <a:lnTo>
                  <a:pt x="286374" y="664280"/>
                </a:lnTo>
                <a:lnTo>
                  <a:pt x="246138" y="669340"/>
                </a:lnTo>
                <a:lnTo>
                  <a:pt x="470169" y="669340"/>
                </a:lnTo>
                <a:lnTo>
                  <a:pt x="477895" y="650256"/>
                </a:lnTo>
                <a:lnTo>
                  <a:pt x="488611" y="599358"/>
                </a:lnTo>
                <a:lnTo>
                  <a:pt x="492290" y="539788"/>
                </a:lnTo>
                <a:lnTo>
                  <a:pt x="492290" y="261251"/>
                </a:lnTo>
                <a:lnTo>
                  <a:pt x="488611" y="201681"/>
                </a:lnTo>
                <a:lnTo>
                  <a:pt x="477895" y="150783"/>
                </a:lnTo>
                <a:lnTo>
                  <a:pt x="470169" y="13169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762286" y="4262667"/>
            <a:ext cx="508634" cy="779780"/>
          </a:xfrm>
          <a:custGeom>
            <a:avLst/>
            <a:gdLst/>
            <a:ahLst/>
            <a:cxnLst/>
            <a:rect l="l" t="t" r="r" b="b"/>
            <a:pathLst>
              <a:path w="508634" h="779779">
                <a:moveTo>
                  <a:pt x="163017" y="0"/>
                </a:moveTo>
                <a:lnTo>
                  <a:pt x="0" y="0"/>
                </a:lnTo>
                <a:lnTo>
                  <a:pt x="0" y="779462"/>
                </a:lnTo>
                <a:lnTo>
                  <a:pt x="136029" y="779462"/>
                </a:lnTo>
                <a:lnTo>
                  <a:pt x="136029" y="276377"/>
                </a:lnTo>
                <a:lnTo>
                  <a:pt x="286996" y="276377"/>
                </a:lnTo>
                <a:lnTo>
                  <a:pt x="163017" y="0"/>
                </a:lnTo>
                <a:close/>
              </a:path>
              <a:path w="508634" h="779779">
                <a:moveTo>
                  <a:pt x="286996" y="276377"/>
                </a:moveTo>
                <a:lnTo>
                  <a:pt x="138188" y="276377"/>
                </a:lnTo>
                <a:lnTo>
                  <a:pt x="365975" y="779462"/>
                </a:lnTo>
                <a:lnTo>
                  <a:pt x="508482" y="779462"/>
                </a:lnTo>
                <a:lnTo>
                  <a:pt x="508482" y="462064"/>
                </a:lnTo>
                <a:lnTo>
                  <a:pt x="370293" y="462064"/>
                </a:lnTo>
                <a:lnTo>
                  <a:pt x="286996" y="276377"/>
                </a:lnTo>
                <a:close/>
              </a:path>
              <a:path w="508634" h="779779">
                <a:moveTo>
                  <a:pt x="508482" y="0"/>
                </a:moveTo>
                <a:lnTo>
                  <a:pt x="372452" y="0"/>
                </a:lnTo>
                <a:lnTo>
                  <a:pt x="372452" y="462064"/>
                </a:lnTo>
                <a:lnTo>
                  <a:pt x="508482" y="462064"/>
                </a:lnTo>
                <a:lnTo>
                  <a:pt x="50848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77627" y="8772866"/>
            <a:ext cx="108153" cy="165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26224" y="8772867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099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7129" y="8816776"/>
            <a:ext cx="427508" cy="1234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281697" y="8816776"/>
            <a:ext cx="199370" cy="123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507102" y="8772871"/>
            <a:ext cx="89408" cy="1651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81511" y="8779968"/>
            <a:ext cx="172848" cy="1602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936178" y="8779968"/>
            <a:ext cx="64020" cy="16028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028520" y="8772871"/>
            <a:ext cx="86448" cy="1651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144421" y="8816776"/>
            <a:ext cx="97409" cy="1234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343988" y="893035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507" y="0"/>
                </a:lnTo>
              </a:path>
            </a:pathLst>
          </a:custGeom>
          <a:ln w="15240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353132" y="8772871"/>
            <a:ext cx="0" cy="149860"/>
          </a:xfrm>
          <a:custGeom>
            <a:avLst/>
            <a:gdLst/>
            <a:ahLst/>
            <a:cxnLst/>
            <a:rect l="l" t="t" r="r" b="b"/>
            <a:pathLst>
              <a:path h="149859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18287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478176" y="8819057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469946" y="8770594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10" h="19684">
                <a:moveTo>
                  <a:pt x="16459" y="0"/>
                </a:moveTo>
                <a:lnTo>
                  <a:pt x="0" y="0"/>
                </a:lnTo>
                <a:lnTo>
                  <a:pt x="0" y="19659"/>
                </a:lnTo>
                <a:lnTo>
                  <a:pt x="16459" y="19659"/>
                </a:lnTo>
                <a:lnTo>
                  <a:pt x="16459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529145" y="8772869"/>
            <a:ext cx="97421" cy="16738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653042" y="8816781"/>
            <a:ext cx="161643" cy="12346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843467" y="8817230"/>
            <a:ext cx="157981" cy="16464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566199" y="9044906"/>
            <a:ext cx="114554" cy="1696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703578" y="9091093"/>
            <a:ext cx="97421" cy="12348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4738" y="9091545"/>
            <a:ext cx="157986" cy="12074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018133" y="9093377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009903" y="9044902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09" h="19684">
                <a:moveTo>
                  <a:pt x="16459" y="0"/>
                </a:moveTo>
                <a:lnTo>
                  <a:pt x="0" y="0"/>
                </a:lnTo>
                <a:lnTo>
                  <a:pt x="0" y="19659"/>
                </a:lnTo>
                <a:lnTo>
                  <a:pt x="16459" y="19659"/>
                </a:lnTo>
                <a:lnTo>
                  <a:pt x="16459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059041" y="9091087"/>
            <a:ext cx="94665" cy="12348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73342" y="9091091"/>
            <a:ext cx="199825" cy="1234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472580" y="9047191"/>
            <a:ext cx="118910" cy="1651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611331" y="9091091"/>
            <a:ext cx="199825" cy="1234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837190" y="9047188"/>
            <a:ext cx="89407" cy="1651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008182" y="9044902"/>
            <a:ext cx="175816" cy="16966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208430" y="9091545"/>
            <a:ext cx="55880" cy="121285"/>
          </a:xfrm>
          <a:custGeom>
            <a:avLst/>
            <a:gdLst/>
            <a:ahLst/>
            <a:cxnLst/>
            <a:rect l="l" t="t" r="r" b="b"/>
            <a:pathLst>
              <a:path w="55880" h="121284">
                <a:moveTo>
                  <a:pt x="16459" y="1828"/>
                </a:moveTo>
                <a:lnTo>
                  <a:pt x="0" y="1828"/>
                </a:lnTo>
                <a:lnTo>
                  <a:pt x="0" y="120738"/>
                </a:lnTo>
                <a:lnTo>
                  <a:pt x="16459" y="120738"/>
                </a:lnTo>
                <a:lnTo>
                  <a:pt x="16459" y="54889"/>
                </a:lnTo>
                <a:lnTo>
                  <a:pt x="22954" y="38624"/>
                </a:lnTo>
                <a:lnTo>
                  <a:pt x="31210" y="26668"/>
                </a:lnTo>
                <a:lnTo>
                  <a:pt x="33041" y="25387"/>
                </a:lnTo>
                <a:lnTo>
                  <a:pt x="16459" y="25387"/>
                </a:lnTo>
                <a:lnTo>
                  <a:pt x="16459" y="1828"/>
                </a:lnTo>
                <a:close/>
              </a:path>
              <a:path w="55880" h="121284">
                <a:moveTo>
                  <a:pt x="55562" y="0"/>
                </a:moveTo>
                <a:lnTo>
                  <a:pt x="42517" y="1682"/>
                </a:lnTo>
                <a:lnTo>
                  <a:pt x="32300" y="6602"/>
                </a:lnTo>
                <a:lnTo>
                  <a:pt x="24053" y="14567"/>
                </a:lnTo>
                <a:lnTo>
                  <a:pt x="16916" y="25387"/>
                </a:lnTo>
                <a:lnTo>
                  <a:pt x="33041" y="25387"/>
                </a:lnTo>
                <a:lnTo>
                  <a:pt x="41865" y="19215"/>
                </a:lnTo>
                <a:lnTo>
                  <a:pt x="55562" y="16459"/>
                </a:lnTo>
                <a:lnTo>
                  <a:pt x="5556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347865" y="9091091"/>
            <a:ext cx="300859" cy="12348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687339" y="9093377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71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79103" y="9044902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10" h="19684">
                <a:moveTo>
                  <a:pt x="16471" y="0"/>
                </a:moveTo>
                <a:lnTo>
                  <a:pt x="0" y="0"/>
                </a:lnTo>
                <a:lnTo>
                  <a:pt x="0" y="19659"/>
                </a:lnTo>
                <a:lnTo>
                  <a:pt x="16471" y="19659"/>
                </a:lnTo>
                <a:lnTo>
                  <a:pt x="16471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724595" y="9054283"/>
            <a:ext cx="273644" cy="16029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031361" y="9091087"/>
            <a:ext cx="86448" cy="12119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3147260" y="9091087"/>
            <a:ext cx="94665" cy="12348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261561" y="9091093"/>
            <a:ext cx="97409" cy="12348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3390252" y="9187141"/>
            <a:ext cx="22860" cy="25400"/>
          </a:xfrm>
          <a:custGeom>
            <a:avLst/>
            <a:gdLst/>
            <a:ahLst/>
            <a:cxnLst/>
            <a:rect l="l" t="t" r="r" b="b"/>
            <a:pathLst>
              <a:path w="22860" h="25400">
                <a:moveTo>
                  <a:pt x="22415" y="25146"/>
                </a:moveTo>
                <a:lnTo>
                  <a:pt x="0" y="25146"/>
                </a:lnTo>
                <a:lnTo>
                  <a:pt x="0" y="0"/>
                </a:lnTo>
                <a:lnTo>
                  <a:pt x="22415" y="0"/>
                </a:lnTo>
                <a:lnTo>
                  <a:pt x="22415" y="25146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66128" y="7025690"/>
            <a:ext cx="7005955" cy="1064895"/>
          </a:xfrm>
          <a:custGeom>
            <a:avLst/>
            <a:gdLst/>
            <a:ahLst/>
            <a:cxnLst/>
            <a:rect l="l" t="t" r="r" b="b"/>
            <a:pathLst>
              <a:path w="7005955" h="1064895">
                <a:moveTo>
                  <a:pt x="7005929" y="0"/>
                </a:moveTo>
                <a:lnTo>
                  <a:pt x="0" y="0"/>
                </a:lnTo>
                <a:lnTo>
                  <a:pt x="0" y="1064895"/>
                </a:lnTo>
                <a:lnTo>
                  <a:pt x="7005929" y="1064895"/>
                </a:lnTo>
                <a:lnTo>
                  <a:pt x="7005929" y="0"/>
                </a:lnTo>
                <a:close/>
              </a:path>
            </a:pathLst>
          </a:custGeom>
          <a:solidFill>
            <a:srgbClr val="F0F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66128" y="589356"/>
            <a:ext cx="7005955" cy="1064895"/>
          </a:xfrm>
          <a:custGeom>
            <a:avLst/>
            <a:gdLst/>
            <a:ahLst/>
            <a:cxnLst/>
            <a:rect l="l" t="t" r="r" b="b"/>
            <a:pathLst>
              <a:path w="7005955" h="1064895">
                <a:moveTo>
                  <a:pt x="7005929" y="0"/>
                </a:moveTo>
                <a:lnTo>
                  <a:pt x="0" y="0"/>
                </a:lnTo>
                <a:lnTo>
                  <a:pt x="0" y="1064895"/>
                </a:lnTo>
                <a:lnTo>
                  <a:pt x="7005929" y="1064895"/>
                </a:lnTo>
                <a:lnTo>
                  <a:pt x="7005929" y="0"/>
                </a:lnTo>
                <a:close/>
              </a:path>
            </a:pathLst>
          </a:custGeom>
          <a:solidFill>
            <a:srgbClr val="F0F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270763" y="456704"/>
            <a:ext cx="7199375" cy="772971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01E771-FBEB-954C-9817-E4E228DE7D93}"/>
              </a:ext>
            </a:extLst>
          </p:cNvPr>
          <p:cNvSpPr txBox="1"/>
          <p:nvPr/>
        </p:nvSpPr>
        <p:spPr>
          <a:xfrm>
            <a:off x="1828800" y="5410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66733"/>
                </a:solidFill>
                <a:latin typeface="Trade Gothic LT Std" pitchFamily="2" charset="0"/>
              </a:rPr>
              <a:t>Until Tuesday, February 24 at 4 p.m.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Trade Gothic LT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Template_Under_Construction</dc:title>
  <cp:lastModifiedBy>Kelsey Sheaffer</cp:lastModifiedBy>
  <cp:revision>1</cp:revision>
  <dcterms:created xsi:type="dcterms:W3CDTF">2020-02-24T16:41:27Z</dcterms:created>
  <dcterms:modified xsi:type="dcterms:W3CDTF">2020-02-24T17:00:41Z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Adobe Illustrator CC 23.1 (Macintosh)</vt:lpwstr>
  </property>
  <property fmtid="{D5CDD505-2E9C-101B-9397-08002B2CF9AE}" pid="4" name="LastSaved">
    <vt:filetime>2020-02-24T00:00:00Z</vt:filetime>
  </property>
</Properties>
</file>