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82" d="100"/>
          <a:sy n="82" d="100"/>
        </p:scale>
        <p:origin x="3376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6534" y="1707972"/>
            <a:ext cx="6624955" cy="5184140"/>
          </a:xfrm>
          <a:custGeom>
            <a:avLst/>
            <a:gdLst/>
            <a:ahLst/>
            <a:cxnLst/>
            <a:rect l="l" t="t" r="r" b="b"/>
            <a:pathLst>
              <a:path w="6624955" h="5184140">
                <a:moveTo>
                  <a:pt x="0" y="5183949"/>
                </a:moveTo>
                <a:lnTo>
                  <a:pt x="6624929" y="5183949"/>
                </a:lnTo>
                <a:lnTo>
                  <a:pt x="6624929" y="0"/>
                </a:lnTo>
                <a:lnTo>
                  <a:pt x="0" y="0"/>
                </a:lnTo>
                <a:lnTo>
                  <a:pt x="0" y="5183949"/>
                </a:lnTo>
                <a:close/>
              </a:path>
            </a:pathLst>
          </a:custGeom>
          <a:solidFill>
            <a:srgbClr val="FCEA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76034" y="690880"/>
            <a:ext cx="190500" cy="7155180"/>
          </a:xfrm>
          <a:custGeom>
            <a:avLst/>
            <a:gdLst/>
            <a:ahLst/>
            <a:cxnLst/>
            <a:rect l="l" t="t" r="r" b="b"/>
            <a:pathLst>
              <a:path w="190500" h="7155180">
                <a:moveTo>
                  <a:pt x="0" y="7155180"/>
                </a:moveTo>
                <a:lnTo>
                  <a:pt x="190500" y="7155180"/>
                </a:lnTo>
                <a:lnTo>
                  <a:pt x="190500" y="0"/>
                </a:lnTo>
                <a:lnTo>
                  <a:pt x="0" y="0"/>
                </a:lnTo>
                <a:lnTo>
                  <a:pt x="0" y="715518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76034" y="500380"/>
            <a:ext cx="7005955" cy="190500"/>
          </a:xfrm>
          <a:custGeom>
            <a:avLst/>
            <a:gdLst/>
            <a:ahLst/>
            <a:cxnLst/>
            <a:rect l="l" t="t" r="r" b="b"/>
            <a:pathLst>
              <a:path w="7005955" h="190500">
                <a:moveTo>
                  <a:pt x="0" y="190500"/>
                </a:moveTo>
                <a:lnTo>
                  <a:pt x="7005929" y="190500"/>
                </a:lnTo>
                <a:lnTo>
                  <a:pt x="7005929" y="0"/>
                </a:lnTo>
                <a:lnTo>
                  <a:pt x="0" y="0"/>
                </a:lnTo>
                <a:lnTo>
                  <a:pt x="0" y="19050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191464" y="690664"/>
            <a:ext cx="190500" cy="7155815"/>
          </a:xfrm>
          <a:custGeom>
            <a:avLst/>
            <a:gdLst/>
            <a:ahLst/>
            <a:cxnLst/>
            <a:rect l="l" t="t" r="r" b="b"/>
            <a:pathLst>
              <a:path w="190500" h="7155815">
                <a:moveTo>
                  <a:pt x="190500" y="0"/>
                </a:moveTo>
                <a:lnTo>
                  <a:pt x="0" y="0"/>
                </a:lnTo>
                <a:lnTo>
                  <a:pt x="0" y="7155256"/>
                </a:lnTo>
                <a:lnTo>
                  <a:pt x="190500" y="7155256"/>
                </a:lnTo>
                <a:lnTo>
                  <a:pt x="190500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87532" y="8718715"/>
            <a:ext cx="108153" cy="1651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736130" y="8718715"/>
            <a:ext cx="0" cy="165100"/>
          </a:xfrm>
          <a:custGeom>
            <a:avLst/>
            <a:gdLst/>
            <a:ahLst/>
            <a:cxnLst/>
            <a:rect l="l" t="t" r="r" b="b"/>
            <a:pathLst>
              <a:path h="165100">
                <a:moveTo>
                  <a:pt x="0" y="0"/>
                </a:moveTo>
                <a:lnTo>
                  <a:pt x="0" y="165099"/>
                </a:lnTo>
              </a:path>
            </a:pathLst>
          </a:custGeom>
          <a:ln w="16459">
            <a:solidFill>
              <a:srgbClr val="F268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777034" y="8762625"/>
            <a:ext cx="427503" cy="1234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291602" y="8762625"/>
            <a:ext cx="199372" cy="12348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517008" y="8718721"/>
            <a:ext cx="89408" cy="1651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691417" y="8725816"/>
            <a:ext cx="172841" cy="16028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946078" y="8725816"/>
            <a:ext cx="64020" cy="16028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2038432" y="8718721"/>
            <a:ext cx="86436" cy="1651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2154321" y="8762626"/>
            <a:ext cx="97409" cy="12348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2353894" y="8876201"/>
            <a:ext cx="96520" cy="0"/>
          </a:xfrm>
          <a:custGeom>
            <a:avLst/>
            <a:gdLst/>
            <a:ahLst/>
            <a:cxnLst/>
            <a:rect l="l" t="t" r="r" b="b"/>
            <a:pathLst>
              <a:path w="96519">
                <a:moveTo>
                  <a:pt x="0" y="0"/>
                </a:moveTo>
                <a:lnTo>
                  <a:pt x="96494" y="0"/>
                </a:lnTo>
              </a:path>
            </a:pathLst>
          </a:custGeom>
          <a:ln w="15240">
            <a:solidFill>
              <a:srgbClr val="F268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2363038" y="8718721"/>
            <a:ext cx="0" cy="149860"/>
          </a:xfrm>
          <a:custGeom>
            <a:avLst/>
            <a:gdLst/>
            <a:ahLst/>
            <a:cxnLst/>
            <a:rect l="l" t="t" r="r" b="b"/>
            <a:pathLst>
              <a:path h="149859">
                <a:moveTo>
                  <a:pt x="0" y="0"/>
                </a:moveTo>
                <a:lnTo>
                  <a:pt x="0" y="149859"/>
                </a:lnTo>
              </a:path>
            </a:pathLst>
          </a:custGeom>
          <a:ln w="18287">
            <a:solidFill>
              <a:srgbClr val="F268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2488069" y="8764905"/>
            <a:ext cx="0" cy="119380"/>
          </a:xfrm>
          <a:custGeom>
            <a:avLst/>
            <a:gdLst/>
            <a:ahLst/>
            <a:cxnLst/>
            <a:rect l="l" t="t" r="r" b="b"/>
            <a:pathLst>
              <a:path h="119379">
                <a:moveTo>
                  <a:pt x="0" y="0"/>
                </a:moveTo>
                <a:lnTo>
                  <a:pt x="0" y="118910"/>
                </a:lnTo>
              </a:path>
            </a:pathLst>
          </a:custGeom>
          <a:ln w="16459">
            <a:solidFill>
              <a:srgbClr val="F268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2479852" y="8716441"/>
            <a:ext cx="16510" cy="19685"/>
          </a:xfrm>
          <a:custGeom>
            <a:avLst/>
            <a:gdLst/>
            <a:ahLst/>
            <a:cxnLst/>
            <a:rect l="l" t="t" r="r" b="b"/>
            <a:pathLst>
              <a:path w="16510" h="19684">
                <a:moveTo>
                  <a:pt x="16459" y="0"/>
                </a:moveTo>
                <a:lnTo>
                  <a:pt x="0" y="0"/>
                </a:lnTo>
                <a:lnTo>
                  <a:pt x="0" y="19659"/>
                </a:lnTo>
                <a:lnTo>
                  <a:pt x="16459" y="19659"/>
                </a:lnTo>
                <a:lnTo>
                  <a:pt x="16459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2539043" y="8718717"/>
            <a:ext cx="97421" cy="16738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2662948" y="8762630"/>
            <a:ext cx="161636" cy="12346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2853367" y="8763079"/>
            <a:ext cx="157986" cy="16464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576098" y="8990756"/>
            <a:ext cx="114554" cy="169659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713484" y="9036941"/>
            <a:ext cx="97409" cy="12348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834644" y="9037393"/>
            <a:ext cx="157986" cy="12074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028039" y="9039225"/>
            <a:ext cx="0" cy="119380"/>
          </a:xfrm>
          <a:custGeom>
            <a:avLst/>
            <a:gdLst/>
            <a:ahLst/>
            <a:cxnLst/>
            <a:rect l="l" t="t" r="r" b="b"/>
            <a:pathLst>
              <a:path h="119379">
                <a:moveTo>
                  <a:pt x="0" y="0"/>
                </a:moveTo>
                <a:lnTo>
                  <a:pt x="0" y="118910"/>
                </a:lnTo>
              </a:path>
            </a:pathLst>
          </a:custGeom>
          <a:ln w="16459">
            <a:solidFill>
              <a:srgbClr val="F268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1019810" y="8990748"/>
            <a:ext cx="16510" cy="19685"/>
          </a:xfrm>
          <a:custGeom>
            <a:avLst/>
            <a:gdLst/>
            <a:ahLst/>
            <a:cxnLst/>
            <a:rect l="l" t="t" r="r" b="b"/>
            <a:pathLst>
              <a:path w="16509" h="19684">
                <a:moveTo>
                  <a:pt x="16459" y="0"/>
                </a:moveTo>
                <a:lnTo>
                  <a:pt x="0" y="0"/>
                </a:lnTo>
                <a:lnTo>
                  <a:pt x="0" y="19659"/>
                </a:lnTo>
                <a:lnTo>
                  <a:pt x="16459" y="19659"/>
                </a:lnTo>
                <a:lnTo>
                  <a:pt x="16459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1068946" y="9036936"/>
            <a:ext cx="94665" cy="12348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183248" y="9036940"/>
            <a:ext cx="199825" cy="12348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1482486" y="8993041"/>
            <a:ext cx="118910" cy="165100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k object 44"/>
          <p:cNvSpPr/>
          <p:nvPr/>
        </p:nvSpPr>
        <p:spPr>
          <a:xfrm>
            <a:off x="1621237" y="9036940"/>
            <a:ext cx="199825" cy="123483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k object 45"/>
          <p:cNvSpPr/>
          <p:nvPr/>
        </p:nvSpPr>
        <p:spPr>
          <a:xfrm>
            <a:off x="1847096" y="8993036"/>
            <a:ext cx="89407" cy="165100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k object 46"/>
          <p:cNvSpPr/>
          <p:nvPr/>
        </p:nvSpPr>
        <p:spPr>
          <a:xfrm>
            <a:off x="2018088" y="8990750"/>
            <a:ext cx="175809" cy="169661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k object 47"/>
          <p:cNvSpPr/>
          <p:nvPr/>
        </p:nvSpPr>
        <p:spPr>
          <a:xfrm>
            <a:off x="2218330" y="9037393"/>
            <a:ext cx="55880" cy="121285"/>
          </a:xfrm>
          <a:custGeom>
            <a:avLst/>
            <a:gdLst/>
            <a:ahLst/>
            <a:cxnLst/>
            <a:rect l="l" t="t" r="r" b="b"/>
            <a:pathLst>
              <a:path w="55880" h="121284">
                <a:moveTo>
                  <a:pt x="16459" y="1828"/>
                </a:moveTo>
                <a:lnTo>
                  <a:pt x="0" y="1828"/>
                </a:lnTo>
                <a:lnTo>
                  <a:pt x="0" y="120738"/>
                </a:lnTo>
                <a:lnTo>
                  <a:pt x="16459" y="120738"/>
                </a:lnTo>
                <a:lnTo>
                  <a:pt x="16459" y="54889"/>
                </a:lnTo>
                <a:lnTo>
                  <a:pt x="22960" y="38624"/>
                </a:lnTo>
                <a:lnTo>
                  <a:pt x="31215" y="26668"/>
                </a:lnTo>
                <a:lnTo>
                  <a:pt x="33046" y="25387"/>
                </a:lnTo>
                <a:lnTo>
                  <a:pt x="16459" y="25387"/>
                </a:lnTo>
                <a:lnTo>
                  <a:pt x="16459" y="1828"/>
                </a:lnTo>
                <a:close/>
              </a:path>
              <a:path w="55880" h="121284">
                <a:moveTo>
                  <a:pt x="55562" y="0"/>
                </a:moveTo>
                <a:lnTo>
                  <a:pt x="42518" y="1682"/>
                </a:lnTo>
                <a:lnTo>
                  <a:pt x="32302" y="6602"/>
                </a:lnTo>
                <a:lnTo>
                  <a:pt x="24058" y="14567"/>
                </a:lnTo>
                <a:lnTo>
                  <a:pt x="16929" y="25387"/>
                </a:lnTo>
                <a:lnTo>
                  <a:pt x="33046" y="25387"/>
                </a:lnTo>
                <a:lnTo>
                  <a:pt x="41867" y="19215"/>
                </a:lnTo>
                <a:lnTo>
                  <a:pt x="55562" y="16459"/>
                </a:lnTo>
                <a:lnTo>
                  <a:pt x="55562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k object 48"/>
          <p:cNvSpPr/>
          <p:nvPr/>
        </p:nvSpPr>
        <p:spPr>
          <a:xfrm>
            <a:off x="2357765" y="9036940"/>
            <a:ext cx="300865" cy="123482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k object 49"/>
          <p:cNvSpPr/>
          <p:nvPr/>
        </p:nvSpPr>
        <p:spPr>
          <a:xfrm>
            <a:off x="2697238" y="9039225"/>
            <a:ext cx="0" cy="119380"/>
          </a:xfrm>
          <a:custGeom>
            <a:avLst/>
            <a:gdLst/>
            <a:ahLst/>
            <a:cxnLst/>
            <a:rect l="l" t="t" r="r" b="b"/>
            <a:pathLst>
              <a:path h="119379">
                <a:moveTo>
                  <a:pt x="0" y="0"/>
                </a:moveTo>
                <a:lnTo>
                  <a:pt x="0" y="118910"/>
                </a:lnTo>
              </a:path>
            </a:pathLst>
          </a:custGeom>
          <a:ln w="16459">
            <a:solidFill>
              <a:srgbClr val="F268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k object 50"/>
          <p:cNvSpPr/>
          <p:nvPr/>
        </p:nvSpPr>
        <p:spPr>
          <a:xfrm>
            <a:off x="2689009" y="8990748"/>
            <a:ext cx="16510" cy="19685"/>
          </a:xfrm>
          <a:custGeom>
            <a:avLst/>
            <a:gdLst/>
            <a:ahLst/>
            <a:cxnLst/>
            <a:rect l="l" t="t" r="r" b="b"/>
            <a:pathLst>
              <a:path w="16510" h="19684">
                <a:moveTo>
                  <a:pt x="16459" y="0"/>
                </a:moveTo>
                <a:lnTo>
                  <a:pt x="0" y="0"/>
                </a:lnTo>
                <a:lnTo>
                  <a:pt x="0" y="19659"/>
                </a:lnTo>
                <a:lnTo>
                  <a:pt x="16459" y="19659"/>
                </a:lnTo>
                <a:lnTo>
                  <a:pt x="16459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k object 51"/>
          <p:cNvSpPr/>
          <p:nvPr/>
        </p:nvSpPr>
        <p:spPr>
          <a:xfrm>
            <a:off x="2734495" y="9000132"/>
            <a:ext cx="273644" cy="160290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k object 52"/>
          <p:cNvSpPr/>
          <p:nvPr/>
        </p:nvSpPr>
        <p:spPr>
          <a:xfrm>
            <a:off x="3041274" y="9036936"/>
            <a:ext cx="86436" cy="121196"/>
          </a:xfrm>
          <a:prstGeom prst="rect">
            <a:avLst/>
          </a:prstGeom>
          <a:blipFill>
            <a:blip r:embed="rId2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k object 53"/>
          <p:cNvSpPr/>
          <p:nvPr/>
        </p:nvSpPr>
        <p:spPr>
          <a:xfrm>
            <a:off x="3157160" y="9036936"/>
            <a:ext cx="94665" cy="123482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k object 54"/>
          <p:cNvSpPr/>
          <p:nvPr/>
        </p:nvSpPr>
        <p:spPr>
          <a:xfrm>
            <a:off x="3271462" y="9036941"/>
            <a:ext cx="97409" cy="123482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k object 55"/>
          <p:cNvSpPr/>
          <p:nvPr/>
        </p:nvSpPr>
        <p:spPr>
          <a:xfrm>
            <a:off x="3400158" y="9132989"/>
            <a:ext cx="22860" cy="25400"/>
          </a:xfrm>
          <a:custGeom>
            <a:avLst/>
            <a:gdLst/>
            <a:ahLst/>
            <a:cxnLst/>
            <a:rect l="l" t="t" r="r" b="b"/>
            <a:pathLst>
              <a:path w="22860" h="25400">
                <a:moveTo>
                  <a:pt x="22415" y="25145"/>
                </a:moveTo>
                <a:lnTo>
                  <a:pt x="0" y="25145"/>
                </a:lnTo>
                <a:lnTo>
                  <a:pt x="0" y="0"/>
                </a:lnTo>
                <a:lnTo>
                  <a:pt x="22415" y="0"/>
                </a:lnTo>
                <a:lnTo>
                  <a:pt x="22415" y="25145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k object 56"/>
          <p:cNvSpPr/>
          <p:nvPr/>
        </p:nvSpPr>
        <p:spPr>
          <a:xfrm>
            <a:off x="375881" y="7846300"/>
            <a:ext cx="7006590" cy="189865"/>
          </a:xfrm>
          <a:custGeom>
            <a:avLst/>
            <a:gdLst/>
            <a:ahLst/>
            <a:cxnLst/>
            <a:rect l="l" t="t" r="r" b="b"/>
            <a:pathLst>
              <a:path w="7006590" h="189865">
                <a:moveTo>
                  <a:pt x="7006183" y="189382"/>
                </a:moveTo>
                <a:lnTo>
                  <a:pt x="0" y="189382"/>
                </a:lnTo>
                <a:lnTo>
                  <a:pt x="0" y="0"/>
                </a:lnTo>
                <a:lnTo>
                  <a:pt x="7006183" y="0"/>
                </a:lnTo>
                <a:lnTo>
                  <a:pt x="7006183" y="189382"/>
                </a:lnTo>
                <a:close/>
              </a:path>
            </a:pathLst>
          </a:custGeom>
          <a:solidFill>
            <a:srgbClr val="572E8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k object 57"/>
          <p:cNvSpPr/>
          <p:nvPr/>
        </p:nvSpPr>
        <p:spPr>
          <a:xfrm>
            <a:off x="4498328" y="8666667"/>
            <a:ext cx="2660124" cy="681444"/>
          </a:xfrm>
          <a:prstGeom prst="rect">
            <a:avLst/>
          </a:prstGeom>
          <a:blipFill>
            <a:blip r:embed="rId2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k object 58"/>
          <p:cNvSpPr/>
          <p:nvPr/>
        </p:nvSpPr>
        <p:spPr>
          <a:xfrm>
            <a:off x="1941035" y="3331329"/>
            <a:ext cx="450850" cy="596265"/>
          </a:xfrm>
          <a:custGeom>
            <a:avLst/>
            <a:gdLst/>
            <a:ahLst/>
            <a:cxnLst/>
            <a:rect l="l" t="t" r="r" b="b"/>
            <a:pathLst>
              <a:path w="450850" h="596264">
                <a:moveTo>
                  <a:pt x="237744" y="0"/>
                </a:moveTo>
                <a:lnTo>
                  <a:pt x="0" y="0"/>
                </a:lnTo>
                <a:lnTo>
                  <a:pt x="0" y="596036"/>
                </a:lnTo>
                <a:lnTo>
                  <a:pt x="113918" y="596036"/>
                </a:lnTo>
                <a:lnTo>
                  <a:pt x="113918" y="353326"/>
                </a:lnTo>
                <a:lnTo>
                  <a:pt x="330894" y="353326"/>
                </a:lnTo>
                <a:lnTo>
                  <a:pt x="319481" y="330212"/>
                </a:lnTo>
                <a:lnTo>
                  <a:pt x="367269" y="307844"/>
                </a:lnTo>
                <a:lnTo>
                  <a:pt x="401515" y="273246"/>
                </a:lnTo>
                <a:lnTo>
                  <a:pt x="407207" y="260870"/>
                </a:lnTo>
                <a:lnTo>
                  <a:pt x="113918" y="260870"/>
                </a:lnTo>
                <a:lnTo>
                  <a:pt x="113918" y="92455"/>
                </a:lnTo>
                <a:lnTo>
                  <a:pt x="410556" y="92455"/>
                </a:lnTo>
                <a:lnTo>
                  <a:pt x="408726" y="87197"/>
                </a:lnTo>
                <a:lnTo>
                  <a:pt x="383559" y="51490"/>
                </a:lnTo>
                <a:lnTo>
                  <a:pt x="347177" y="23970"/>
                </a:lnTo>
                <a:lnTo>
                  <a:pt x="298824" y="6263"/>
                </a:lnTo>
                <a:lnTo>
                  <a:pt x="237744" y="0"/>
                </a:lnTo>
                <a:close/>
              </a:path>
              <a:path w="450850" h="596264">
                <a:moveTo>
                  <a:pt x="330894" y="353326"/>
                </a:moveTo>
                <a:lnTo>
                  <a:pt x="212153" y="353326"/>
                </a:lnTo>
                <a:lnTo>
                  <a:pt x="324434" y="596036"/>
                </a:lnTo>
                <a:lnTo>
                  <a:pt x="450735" y="596036"/>
                </a:lnTo>
                <a:lnTo>
                  <a:pt x="330894" y="353326"/>
                </a:lnTo>
                <a:close/>
              </a:path>
              <a:path w="450850" h="596264">
                <a:moveTo>
                  <a:pt x="410556" y="92455"/>
                </a:moveTo>
                <a:lnTo>
                  <a:pt x="217931" y="92455"/>
                </a:lnTo>
                <a:lnTo>
                  <a:pt x="259490" y="97718"/>
                </a:lnTo>
                <a:lnTo>
                  <a:pt x="289750" y="113506"/>
                </a:lnTo>
                <a:lnTo>
                  <a:pt x="308246" y="139819"/>
                </a:lnTo>
                <a:lnTo>
                  <a:pt x="314515" y="176656"/>
                </a:lnTo>
                <a:lnTo>
                  <a:pt x="308865" y="213496"/>
                </a:lnTo>
                <a:lnTo>
                  <a:pt x="289750" y="239814"/>
                </a:lnTo>
                <a:lnTo>
                  <a:pt x="253918" y="255606"/>
                </a:lnTo>
                <a:lnTo>
                  <a:pt x="198119" y="260870"/>
                </a:lnTo>
                <a:lnTo>
                  <a:pt x="407207" y="260870"/>
                </a:lnTo>
                <a:lnTo>
                  <a:pt x="421985" y="228742"/>
                </a:lnTo>
                <a:lnTo>
                  <a:pt x="428447" y="176656"/>
                </a:lnTo>
                <a:lnTo>
                  <a:pt x="423436" y="129462"/>
                </a:lnTo>
                <a:lnTo>
                  <a:pt x="410556" y="92455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k object 59"/>
          <p:cNvSpPr/>
          <p:nvPr/>
        </p:nvSpPr>
        <p:spPr>
          <a:xfrm>
            <a:off x="2496582" y="3832110"/>
            <a:ext cx="403860" cy="95250"/>
          </a:xfrm>
          <a:custGeom>
            <a:avLst/>
            <a:gdLst/>
            <a:ahLst/>
            <a:cxnLst/>
            <a:rect l="l" t="t" r="r" b="b"/>
            <a:pathLst>
              <a:path w="403860" h="95250">
                <a:moveTo>
                  <a:pt x="0" y="95250"/>
                </a:moveTo>
                <a:lnTo>
                  <a:pt x="403694" y="95250"/>
                </a:lnTo>
                <a:lnTo>
                  <a:pt x="403694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k object 60"/>
          <p:cNvSpPr/>
          <p:nvPr/>
        </p:nvSpPr>
        <p:spPr>
          <a:xfrm>
            <a:off x="2496582" y="3664470"/>
            <a:ext cx="114300" cy="167640"/>
          </a:xfrm>
          <a:custGeom>
            <a:avLst/>
            <a:gdLst/>
            <a:ahLst/>
            <a:cxnLst/>
            <a:rect l="l" t="t" r="r" b="b"/>
            <a:pathLst>
              <a:path w="114300" h="167639">
                <a:moveTo>
                  <a:pt x="0" y="167639"/>
                </a:moveTo>
                <a:lnTo>
                  <a:pt x="113931" y="167639"/>
                </a:lnTo>
                <a:lnTo>
                  <a:pt x="113931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k object 61"/>
          <p:cNvSpPr/>
          <p:nvPr/>
        </p:nvSpPr>
        <p:spPr>
          <a:xfrm>
            <a:off x="2496582" y="3569220"/>
            <a:ext cx="318135" cy="95250"/>
          </a:xfrm>
          <a:custGeom>
            <a:avLst/>
            <a:gdLst/>
            <a:ahLst/>
            <a:cxnLst/>
            <a:rect l="l" t="t" r="r" b="b"/>
            <a:pathLst>
              <a:path w="318135" h="95250">
                <a:moveTo>
                  <a:pt x="0" y="95249"/>
                </a:moveTo>
                <a:lnTo>
                  <a:pt x="317830" y="95249"/>
                </a:lnTo>
                <a:lnTo>
                  <a:pt x="317830" y="0"/>
                </a:lnTo>
                <a:lnTo>
                  <a:pt x="0" y="0"/>
                </a:lnTo>
                <a:lnTo>
                  <a:pt x="0" y="9524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k object 62"/>
          <p:cNvSpPr/>
          <p:nvPr/>
        </p:nvSpPr>
        <p:spPr>
          <a:xfrm>
            <a:off x="2496582" y="3426980"/>
            <a:ext cx="114300" cy="142240"/>
          </a:xfrm>
          <a:custGeom>
            <a:avLst/>
            <a:gdLst/>
            <a:ahLst/>
            <a:cxnLst/>
            <a:rect l="l" t="t" r="r" b="b"/>
            <a:pathLst>
              <a:path w="114300" h="142239">
                <a:moveTo>
                  <a:pt x="0" y="142239"/>
                </a:moveTo>
                <a:lnTo>
                  <a:pt x="113931" y="142239"/>
                </a:lnTo>
                <a:lnTo>
                  <a:pt x="113931" y="0"/>
                </a:lnTo>
                <a:lnTo>
                  <a:pt x="0" y="0"/>
                </a:lnTo>
                <a:lnTo>
                  <a:pt x="0" y="14223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k object 63"/>
          <p:cNvSpPr/>
          <p:nvPr/>
        </p:nvSpPr>
        <p:spPr>
          <a:xfrm>
            <a:off x="2496582" y="3331730"/>
            <a:ext cx="394970" cy="95250"/>
          </a:xfrm>
          <a:custGeom>
            <a:avLst/>
            <a:gdLst/>
            <a:ahLst/>
            <a:cxnLst/>
            <a:rect l="l" t="t" r="r" b="b"/>
            <a:pathLst>
              <a:path w="394969" h="95250">
                <a:moveTo>
                  <a:pt x="0" y="95249"/>
                </a:moveTo>
                <a:lnTo>
                  <a:pt x="394601" y="95249"/>
                </a:lnTo>
                <a:lnTo>
                  <a:pt x="394601" y="0"/>
                </a:lnTo>
                <a:lnTo>
                  <a:pt x="0" y="0"/>
                </a:lnTo>
                <a:lnTo>
                  <a:pt x="0" y="9524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k object 64"/>
          <p:cNvSpPr/>
          <p:nvPr/>
        </p:nvSpPr>
        <p:spPr>
          <a:xfrm>
            <a:off x="2961330" y="3323068"/>
            <a:ext cx="431800" cy="612775"/>
          </a:xfrm>
          <a:custGeom>
            <a:avLst/>
            <a:gdLst/>
            <a:ahLst/>
            <a:cxnLst/>
            <a:rect l="l" t="t" r="r" b="b"/>
            <a:pathLst>
              <a:path w="431800" h="612775">
                <a:moveTo>
                  <a:pt x="94119" y="430098"/>
                </a:moveTo>
                <a:lnTo>
                  <a:pt x="0" y="471373"/>
                </a:lnTo>
                <a:lnTo>
                  <a:pt x="21501" y="511932"/>
                </a:lnTo>
                <a:lnTo>
                  <a:pt x="51187" y="546505"/>
                </a:lnTo>
                <a:lnTo>
                  <a:pt x="87612" y="574474"/>
                </a:lnTo>
                <a:lnTo>
                  <a:pt x="129334" y="595219"/>
                </a:lnTo>
                <a:lnTo>
                  <a:pt x="174911" y="608121"/>
                </a:lnTo>
                <a:lnTo>
                  <a:pt x="222897" y="612559"/>
                </a:lnTo>
                <a:lnTo>
                  <a:pt x="276055" y="608818"/>
                </a:lnTo>
                <a:lnTo>
                  <a:pt x="322066" y="597596"/>
                </a:lnTo>
                <a:lnTo>
                  <a:pt x="360554" y="578893"/>
                </a:lnTo>
                <a:lnTo>
                  <a:pt x="391143" y="552711"/>
                </a:lnTo>
                <a:lnTo>
                  <a:pt x="410579" y="523392"/>
                </a:lnTo>
                <a:lnTo>
                  <a:pt x="223723" y="523392"/>
                </a:lnTo>
                <a:lnTo>
                  <a:pt x="179094" y="516710"/>
                </a:lnTo>
                <a:lnTo>
                  <a:pt x="144062" y="497800"/>
                </a:lnTo>
                <a:lnTo>
                  <a:pt x="116459" y="468362"/>
                </a:lnTo>
                <a:lnTo>
                  <a:pt x="94119" y="430098"/>
                </a:lnTo>
                <a:close/>
              </a:path>
              <a:path w="431800" h="612775">
                <a:moveTo>
                  <a:pt x="209689" y="0"/>
                </a:moveTo>
                <a:lnTo>
                  <a:pt x="159612" y="4957"/>
                </a:lnTo>
                <a:lnTo>
                  <a:pt x="113958" y="19570"/>
                </a:lnTo>
                <a:lnTo>
                  <a:pt x="74817" y="43448"/>
                </a:lnTo>
                <a:lnTo>
                  <a:pt x="44274" y="76199"/>
                </a:lnTo>
                <a:lnTo>
                  <a:pt x="24418" y="117435"/>
                </a:lnTo>
                <a:lnTo>
                  <a:pt x="17335" y="166763"/>
                </a:lnTo>
                <a:lnTo>
                  <a:pt x="23377" y="208482"/>
                </a:lnTo>
                <a:lnTo>
                  <a:pt x="40083" y="242805"/>
                </a:lnTo>
                <a:lnTo>
                  <a:pt x="96953" y="294080"/>
                </a:lnTo>
                <a:lnTo>
                  <a:pt x="132852" y="313439"/>
                </a:lnTo>
                <a:lnTo>
                  <a:pt x="170884" y="330219"/>
                </a:lnTo>
                <a:lnTo>
                  <a:pt x="208916" y="345622"/>
                </a:lnTo>
                <a:lnTo>
                  <a:pt x="244816" y="360854"/>
                </a:lnTo>
                <a:lnTo>
                  <a:pt x="276450" y="377118"/>
                </a:lnTo>
                <a:lnTo>
                  <a:pt x="301686" y="395618"/>
                </a:lnTo>
                <a:lnTo>
                  <a:pt x="318391" y="417559"/>
                </a:lnTo>
                <a:lnTo>
                  <a:pt x="324434" y="444144"/>
                </a:lnTo>
                <a:lnTo>
                  <a:pt x="316708" y="480904"/>
                </a:lnTo>
                <a:lnTo>
                  <a:pt x="295438" y="505437"/>
                </a:lnTo>
                <a:lnTo>
                  <a:pt x="263489" y="519135"/>
                </a:lnTo>
                <a:lnTo>
                  <a:pt x="223723" y="523392"/>
                </a:lnTo>
                <a:lnTo>
                  <a:pt x="410579" y="523392"/>
                </a:lnTo>
                <a:lnTo>
                  <a:pt x="413458" y="519048"/>
                </a:lnTo>
                <a:lnTo>
                  <a:pt x="427123" y="477906"/>
                </a:lnTo>
                <a:lnTo>
                  <a:pt x="431761" y="429285"/>
                </a:lnTo>
                <a:lnTo>
                  <a:pt x="425719" y="385266"/>
                </a:lnTo>
                <a:lnTo>
                  <a:pt x="409012" y="349015"/>
                </a:lnTo>
                <a:lnTo>
                  <a:pt x="383775" y="319357"/>
                </a:lnTo>
                <a:lnTo>
                  <a:pt x="352140" y="295117"/>
                </a:lnTo>
                <a:lnTo>
                  <a:pt x="316239" y="275119"/>
                </a:lnTo>
                <a:lnTo>
                  <a:pt x="278206" y="258189"/>
                </a:lnTo>
                <a:lnTo>
                  <a:pt x="204271" y="228829"/>
                </a:lnTo>
                <a:lnTo>
                  <a:pt x="172636" y="214049"/>
                </a:lnTo>
                <a:lnTo>
                  <a:pt x="147399" y="197635"/>
                </a:lnTo>
                <a:lnTo>
                  <a:pt x="130693" y="178413"/>
                </a:lnTo>
                <a:lnTo>
                  <a:pt x="124650" y="155206"/>
                </a:lnTo>
                <a:lnTo>
                  <a:pt x="130972" y="125380"/>
                </a:lnTo>
                <a:lnTo>
                  <a:pt x="148596" y="104846"/>
                </a:lnTo>
                <a:lnTo>
                  <a:pt x="175506" y="92982"/>
                </a:lnTo>
                <a:lnTo>
                  <a:pt x="209689" y="89166"/>
                </a:lnTo>
                <a:lnTo>
                  <a:pt x="394478" y="89166"/>
                </a:lnTo>
                <a:lnTo>
                  <a:pt x="371126" y="61157"/>
                </a:lnTo>
                <a:lnTo>
                  <a:pt x="337543" y="34780"/>
                </a:lnTo>
                <a:lnTo>
                  <a:pt x="298938" y="15626"/>
                </a:lnTo>
                <a:lnTo>
                  <a:pt x="256067" y="3948"/>
                </a:lnTo>
                <a:lnTo>
                  <a:pt x="209689" y="0"/>
                </a:lnTo>
                <a:close/>
              </a:path>
              <a:path w="431800" h="612775">
                <a:moveTo>
                  <a:pt x="394478" y="89166"/>
                </a:moveTo>
                <a:lnTo>
                  <a:pt x="209689" y="89166"/>
                </a:lnTo>
                <a:lnTo>
                  <a:pt x="246527" y="94788"/>
                </a:lnTo>
                <a:lnTo>
                  <a:pt x="276555" y="110624"/>
                </a:lnTo>
                <a:lnTo>
                  <a:pt x="299772" y="135131"/>
                </a:lnTo>
                <a:lnTo>
                  <a:pt x="316179" y="166763"/>
                </a:lnTo>
                <a:lnTo>
                  <a:pt x="420192" y="134569"/>
                </a:lnTo>
                <a:lnTo>
                  <a:pt x="398928" y="94504"/>
                </a:lnTo>
                <a:lnTo>
                  <a:pt x="394478" y="89166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k object 65"/>
          <p:cNvSpPr/>
          <p:nvPr/>
        </p:nvSpPr>
        <p:spPr>
          <a:xfrm>
            <a:off x="3505328" y="3832110"/>
            <a:ext cx="403860" cy="95250"/>
          </a:xfrm>
          <a:custGeom>
            <a:avLst/>
            <a:gdLst/>
            <a:ahLst/>
            <a:cxnLst/>
            <a:rect l="l" t="t" r="r" b="b"/>
            <a:pathLst>
              <a:path w="403860" h="95250">
                <a:moveTo>
                  <a:pt x="0" y="95250"/>
                </a:moveTo>
                <a:lnTo>
                  <a:pt x="403694" y="95250"/>
                </a:lnTo>
                <a:lnTo>
                  <a:pt x="403694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k object 66"/>
          <p:cNvSpPr/>
          <p:nvPr/>
        </p:nvSpPr>
        <p:spPr>
          <a:xfrm>
            <a:off x="3505328" y="3664470"/>
            <a:ext cx="114300" cy="167640"/>
          </a:xfrm>
          <a:custGeom>
            <a:avLst/>
            <a:gdLst/>
            <a:ahLst/>
            <a:cxnLst/>
            <a:rect l="l" t="t" r="r" b="b"/>
            <a:pathLst>
              <a:path w="114300" h="167639">
                <a:moveTo>
                  <a:pt x="0" y="167639"/>
                </a:moveTo>
                <a:lnTo>
                  <a:pt x="113931" y="167639"/>
                </a:lnTo>
                <a:lnTo>
                  <a:pt x="113931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k object 67"/>
          <p:cNvSpPr/>
          <p:nvPr/>
        </p:nvSpPr>
        <p:spPr>
          <a:xfrm>
            <a:off x="3505328" y="3569220"/>
            <a:ext cx="318135" cy="95250"/>
          </a:xfrm>
          <a:custGeom>
            <a:avLst/>
            <a:gdLst/>
            <a:ahLst/>
            <a:cxnLst/>
            <a:rect l="l" t="t" r="r" b="b"/>
            <a:pathLst>
              <a:path w="318135" h="95250">
                <a:moveTo>
                  <a:pt x="0" y="95249"/>
                </a:moveTo>
                <a:lnTo>
                  <a:pt x="317830" y="95249"/>
                </a:lnTo>
                <a:lnTo>
                  <a:pt x="317830" y="0"/>
                </a:lnTo>
                <a:lnTo>
                  <a:pt x="0" y="0"/>
                </a:lnTo>
                <a:lnTo>
                  <a:pt x="0" y="9524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k object 68"/>
          <p:cNvSpPr/>
          <p:nvPr/>
        </p:nvSpPr>
        <p:spPr>
          <a:xfrm>
            <a:off x="3505328" y="3426980"/>
            <a:ext cx="114300" cy="142240"/>
          </a:xfrm>
          <a:custGeom>
            <a:avLst/>
            <a:gdLst/>
            <a:ahLst/>
            <a:cxnLst/>
            <a:rect l="l" t="t" r="r" b="b"/>
            <a:pathLst>
              <a:path w="114300" h="142239">
                <a:moveTo>
                  <a:pt x="0" y="142239"/>
                </a:moveTo>
                <a:lnTo>
                  <a:pt x="113931" y="142239"/>
                </a:lnTo>
                <a:lnTo>
                  <a:pt x="113931" y="0"/>
                </a:lnTo>
                <a:lnTo>
                  <a:pt x="0" y="0"/>
                </a:lnTo>
                <a:lnTo>
                  <a:pt x="0" y="14223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k object 69"/>
          <p:cNvSpPr/>
          <p:nvPr/>
        </p:nvSpPr>
        <p:spPr>
          <a:xfrm>
            <a:off x="3505328" y="3331730"/>
            <a:ext cx="394970" cy="95250"/>
          </a:xfrm>
          <a:custGeom>
            <a:avLst/>
            <a:gdLst/>
            <a:ahLst/>
            <a:cxnLst/>
            <a:rect l="l" t="t" r="r" b="b"/>
            <a:pathLst>
              <a:path w="394970" h="95250">
                <a:moveTo>
                  <a:pt x="0" y="95249"/>
                </a:moveTo>
                <a:lnTo>
                  <a:pt x="394601" y="95249"/>
                </a:lnTo>
                <a:lnTo>
                  <a:pt x="394601" y="0"/>
                </a:lnTo>
                <a:lnTo>
                  <a:pt x="0" y="0"/>
                </a:lnTo>
                <a:lnTo>
                  <a:pt x="0" y="9524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k object 70"/>
          <p:cNvSpPr/>
          <p:nvPr/>
        </p:nvSpPr>
        <p:spPr>
          <a:xfrm>
            <a:off x="4004760" y="3331329"/>
            <a:ext cx="450850" cy="596265"/>
          </a:xfrm>
          <a:custGeom>
            <a:avLst/>
            <a:gdLst/>
            <a:ahLst/>
            <a:cxnLst/>
            <a:rect l="l" t="t" r="r" b="b"/>
            <a:pathLst>
              <a:path w="450850" h="596264">
                <a:moveTo>
                  <a:pt x="237756" y="0"/>
                </a:moveTo>
                <a:lnTo>
                  <a:pt x="0" y="0"/>
                </a:lnTo>
                <a:lnTo>
                  <a:pt x="0" y="596036"/>
                </a:lnTo>
                <a:lnTo>
                  <a:pt x="113931" y="596036"/>
                </a:lnTo>
                <a:lnTo>
                  <a:pt x="113931" y="353326"/>
                </a:lnTo>
                <a:lnTo>
                  <a:pt x="330906" y="353326"/>
                </a:lnTo>
                <a:lnTo>
                  <a:pt x="319493" y="330212"/>
                </a:lnTo>
                <a:lnTo>
                  <a:pt x="367275" y="307844"/>
                </a:lnTo>
                <a:lnTo>
                  <a:pt x="401518" y="273246"/>
                </a:lnTo>
                <a:lnTo>
                  <a:pt x="407211" y="260870"/>
                </a:lnTo>
                <a:lnTo>
                  <a:pt x="113931" y="260870"/>
                </a:lnTo>
                <a:lnTo>
                  <a:pt x="113931" y="92455"/>
                </a:lnTo>
                <a:lnTo>
                  <a:pt x="410561" y="92455"/>
                </a:lnTo>
                <a:lnTo>
                  <a:pt x="408730" y="87197"/>
                </a:lnTo>
                <a:lnTo>
                  <a:pt x="383562" y="51490"/>
                </a:lnTo>
                <a:lnTo>
                  <a:pt x="347181" y="23970"/>
                </a:lnTo>
                <a:lnTo>
                  <a:pt x="298832" y="6263"/>
                </a:lnTo>
                <a:lnTo>
                  <a:pt x="237756" y="0"/>
                </a:lnTo>
                <a:close/>
              </a:path>
              <a:path w="450850" h="596264">
                <a:moveTo>
                  <a:pt x="330906" y="353326"/>
                </a:moveTo>
                <a:lnTo>
                  <a:pt x="212153" y="353326"/>
                </a:lnTo>
                <a:lnTo>
                  <a:pt x="324434" y="596036"/>
                </a:lnTo>
                <a:lnTo>
                  <a:pt x="450748" y="596036"/>
                </a:lnTo>
                <a:lnTo>
                  <a:pt x="330906" y="353326"/>
                </a:lnTo>
                <a:close/>
              </a:path>
              <a:path w="450850" h="596264">
                <a:moveTo>
                  <a:pt x="410561" y="92455"/>
                </a:moveTo>
                <a:lnTo>
                  <a:pt x="217932" y="92455"/>
                </a:lnTo>
                <a:lnTo>
                  <a:pt x="259498" y="97718"/>
                </a:lnTo>
                <a:lnTo>
                  <a:pt x="289761" y="113506"/>
                </a:lnTo>
                <a:lnTo>
                  <a:pt x="308259" y="139819"/>
                </a:lnTo>
                <a:lnTo>
                  <a:pt x="314528" y="176656"/>
                </a:lnTo>
                <a:lnTo>
                  <a:pt x="308878" y="213496"/>
                </a:lnTo>
                <a:lnTo>
                  <a:pt x="289763" y="239814"/>
                </a:lnTo>
                <a:lnTo>
                  <a:pt x="253931" y="255606"/>
                </a:lnTo>
                <a:lnTo>
                  <a:pt x="198132" y="260870"/>
                </a:lnTo>
                <a:lnTo>
                  <a:pt x="407211" y="260870"/>
                </a:lnTo>
                <a:lnTo>
                  <a:pt x="421990" y="228742"/>
                </a:lnTo>
                <a:lnTo>
                  <a:pt x="428459" y="176656"/>
                </a:lnTo>
                <a:lnTo>
                  <a:pt x="423444" y="129462"/>
                </a:lnTo>
                <a:lnTo>
                  <a:pt x="410561" y="92455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k object 71"/>
          <p:cNvSpPr/>
          <p:nvPr/>
        </p:nvSpPr>
        <p:spPr>
          <a:xfrm>
            <a:off x="4484387" y="3331329"/>
            <a:ext cx="442595" cy="596265"/>
          </a:xfrm>
          <a:custGeom>
            <a:avLst/>
            <a:gdLst/>
            <a:ahLst/>
            <a:cxnLst/>
            <a:rect l="l" t="t" r="r" b="b"/>
            <a:pathLst>
              <a:path w="442595" h="596264">
                <a:moveTo>
                  <a:pt x="112268" y="0"/>
                </a:moveTo>
                <a:lnTo>
                  <a:pt x="0" y="0"/>
                </a:lnTo>
                <a:lnTo>
                  <a:pt x="157670" y="596036"/>
                </a:lnTo>
                <a:lnTo>
                  <a:pt x="284810" y="596036"/>
                </a:lnTo>
                <a:lnTo>
                  <a:pt x="326304" y="439178"/>
                </a:lnTo>
                <a:lnTo>
                  <a:pt x="217932" y="439178"/>
                </a:lnTo>
                <a:lnTo>
                  <a:pt x="112268" y="0"/>
                </a:lnTo>
                <a:close/>
              </a:path>
              <a:path w="442595" h="596264">
                <a:moveTo>
                  <a:pt x="442480" y="0"/>
                </a:moveTo>
                <a:lnTo>
                  <a:pt x="330212" y="0"/>
                </a:lnTo>
                <a:lnTo>
                  <a:pt x="219583" y="439178"/>
                </a:lnTo>
                <a:lnTo>
                  <a:pt x="326304" y="439178"/>
                </a:lnTo>
                <a:lnTo>
                  <a:pt x="442480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bk object 72"/>
          <p:cNvSpPr/>
          <p:nvPr/>
        </p:nvSpPr>
        <p:spPr>
          <a:xfrm>
            <a:off x="5004442" y="3832110"/>
            <a:ext cx="403860" cy="95250"/>
          </a:xfrm>
          <a:custGeom>
            <a:avLst/>
            <a:gdLst/>
            <a:ahLst/>
            <a:cxnLst/>
            <a:rect l="l" t="t" r="r" b="b"/>
            <a:pathLst>
              <a:path w="403860" h="95250">
                <a:moveTo>
                  <a:pt x="0" y="95250"/>
                </a:moveTo>
                <a:lnTo>
                  <a:pt x="403682" y="95250"/>
                </a:lnTo>
                <a:lnTo>
                  <a:pt x="403682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bk object 73"/>
          <p:cNvSpPr/>
          <p:nvPr/>
        </p:nvSpPr>
        <p:spPr>
          <a:xfrm>
            <a:off x="5004442" y="3664470"/>
            <a:ext cx="114300" cy="167640"/>
          </a:xfrm>
          <a:custGeom>
            <a:avLst/>
            <a:gdLst/>
            <a:ahLst/>
            <a:cxnLst/>
            <a:rect l="l" t="t" r="r" b="b"/>
            <a:pathLst>
              <a:path w="114300" h="167639">
                <a:moveTo>
                  <a:pt x="0" y="167639"/>
                </a:moveTo>
                <a:lnTo>
                  <a:pt x="113931" y="167639"/>
                </a:lnTo>
                <a:lnTo>
                  <a:pt x="113931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bk object 74"/>
          <p:cNvSpPr/>
          <p:nvPr/>
        </p:nvSpPr>
        <p:spPr>
          <a:xfrm>
            <a:off x="5004442" y="3569220"/>
            <a:ext cx="318135" cy="95250"/>
          </a:xfrm>
          <a:custGeom>
            <a:avLst/>
            <a:gdLst/>
            <a:ahLst/>
            <a:cxnLst/>
            <a:rect l="l" t="t" r="r" b="b"/>
            <a:pathLst>
              <a:path w="318135" h="95250">
                <a:moveTo>
                  <a:pt x="0" y="95249"/>
                </a:moveTo>
                <a:lnTo>
                  <a:pt x="317830" y="95249"/>
                </a:lnTo>
                <a:lnTo>
                  <a:pt x="317830" y="0"/>
                </a:lnTo>
                <a:lnTo>
                  <a:pt x="0" y="0"/>
                </a:lnTo>
                <a:lnTo>
                  <a:pt x="0" y="9524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bk object 75"/>
          <p:cNvSpPr/>
          <p:nvPr/>
        </p:nvSpPr>
        <p:spPr>
          <a:xfrm>
            <a:off x="5004442" y="3426980"/>
            <a:ext cx="114300" cy="142240"/>
          </a:xfrm>
          <a:custGeom>
            <a:avLst/>
            <a:gdLst/>
            <a:ahLst/>
            <a:cxnLst/>
            <a:rect l="l" t="t" r="r" b="b"/>
            <a:pathLst>
              <a:path w="114300" h="142239">
                <a:moveTo>
                  <a:pt x="0" y="142239"/>
                </a:moveTo>
                <a:lnTo>
                  <a:pt x="113931" y="142239"/>
                </a:lnTo>
                <a:lnTo>
                  <a:pt x="113931" y="0"/>
                </a:lnTo>
                <a:lnTo>
                  <a:pt x="0" y="0"/>
                </a:lnTo>
                <a:lnTo>
                  <a:pt x="0" y="14223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bk object 76"/>
          <p:cNvSpPr/>
          <p:nvPr/>
        </p:nvSpPr>
        <p:spPr>
          <a:xfrm>
            <a:off x="5004442" y="3331730"/>
            <a:ext cx="394970" cy="95250"/>
          </a:xfrm>
          <a:custGeom>
            <a:avLst/>
            <a:gdLst/>
            <a:ahLst/>
            <a:cxnLst/>
            <a:rect l="l" t="t" r="r" b="b"/>
            <a:pathLst>
              <a:path w="394970" h="95250">
                <a:moveTo>
                  <a:pt x="0" y="95249"/>
                </a:moveTo>
                <a:lnTo>
                  <a:pt x="394601" y="95249"/>
                </a:lnTo>
                <a:lnTo>
                  <a:pt x="394601" y="0"/>
                </a:lnTo>
                <a:lnTo>
                  <a:pt x="0" y="0"/>
                </a:lnTo>
                <a:lnTo>
                  <a:pt x="0" y="9524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bk object 77"/>
          <p:cNvSpPr/>
          <p:nvPr/>
        </p:nvSpPr>
        <p:spPr>
          <a:xfrm>
            <a:off x="5503868" y="3331324"/>
            <a:ext cx="464820" cy="596265"/>
          </a:xfrm>
          <a:custGeom>
            <a:avLst/>
            <a:gdLst/>
            <a:ahLst/>
            <a:cxnLst/>
            <a:rect l="l" t="t" r="r" b="b"/>
            <a:pathLst>
              <a:path w="464820" h="596264">
                <a:moveTo>
                  <a:pt x="197294" y="0"/>
                </a:moveTo>
                <a:lnTo>
                  <a:pt x="0" y="0"/>
                </a:lnTo>
                <a:lnTo>
                  <a:pt x="0" y="596036"/>
                </a:lnTo>
                <a:lnTo>
                  <a:pt x="197294" y="596036"/>
                </a:lnTo>
                <a:lnTo>
                  <a:pt x="243078" y="593375"/>
                </a:lnTo>
                <a:lnTo>
                  <a:pt x="285584" y="585250"/>
                </a:lnTo>
                <a:lnTo>
                  <a:pt x="324454" y="571449"/>
                </a:lnTo>
                <a:lnTo>
                  <a:pt x="359331" y="551758"/>
                </a:lnTo>
                <a:lnTo>
                  <a:pt x="389859" y="525965"/>
                </a:lnTo>
                <a:lnTo>
                  <a:pt x="410518" y="500278"/>
                </a:lnTo>
                <a:lnTo>
                  <a:pt x="113919" y="500278"/>
                </a:lnTo>
                <a:lnTo>
                  <a:pt x="113919" y="95758"/>
                </a:lnTo>
                <a:lnTo>
                  <a:pt x="410518" y="95758"/>
                </a:lnTo>
                <a:lnTo>
                  <a:pt x="389859" y="70070"/>
                </a:lnTo>
                <a:lnTo>
                  <a:pt x="359331" y="44277"/>
                </a:lnTo>
                <a:lnTo>
                  <a:pt x="324454" y="24586"/>
                </a:lnTo>
                <a:lnTo>
                  <a:pt x="285584" y="10785"/>
                </a:lnTo>
                <a:lnTo>
                  <a:pt x="243078" y="2660"/>
                </a:lnTo>
                <a:lnTo>
                  <a:pt x="197294" y="0"/>
                </a:lnTo>
                <a:close/>
              </a:path>
              <a:path w="464820" h="596264">
                <a:moveTo>
                  <a:pt x="410518" y="95758"/>
                </a:moveTo>
                <a:lnTo>
                  <a:pt x="189865" y="95758"/>
                </a:lnTo>
                <a:lnTo>
                  <a:pt x="239854" y="101372"/>
                </a:lnTo>
                <a:lnTo>
                  <a:pt x="278824" y="117226"/>
                </a:lnTo>
                <a:lnTo>
                  <a:pt x="307989" y="141830"/>
                </a:lnTo>
                <a:lnTo>
                  <a:pt x="341752" y="211344"/>
                </a:lnTo>
                <a:lnTo>
                  <a:pt x="348777" y="253280"/>
                </a:lnTo>
                <a:lnTo>
                  <a:pt x="350850" y="298018"/>
                </a:lnTo>
                <a:lnTo>
                  <a:pt x="348777" y="342756"/>
                </a:lnTo>
                <a:lnTo>
                  <a:pt x="341752" y="384691"/>
                </a:lnTo>
                <a:lnTo>
                  <a:pt x="328560" y="422337"/>
                </a:lnTo>
                <a:lnTo>
                  <a:pt x="278824" y="478810"/>
                </a:lnTo>
                <a:lnTo>
                  <a:pt x="239854" y="494663"/>
                </a:lnTo>
                <a:lnTo>
                  <a:pt x="189865" y="500278"/>
                </a:lnTo>
                <a:lnTo>
                  <a:pt x="410518" y="500278"/>
                </a:lnTo>
                <a:lnTo>
                  <a:pt x="436442" y="455221"/>
                </a:lnTo>
                <a:lnTo>
                  <a:pt x="451783" y="409845"/>
                </a:lnTo>
                <a:lnTo>
                  <a:pt x="461349" y="357514"/>
                </a:lnTo>
                <a:lnTo>
                  <a:pt x="464781" y="298018"/>
                </a:lnTo>
                <a:lnTo>
                  <a:pt x="461349" y="238521"/>
                </a:lnTo>
                <a:lnTo>
                  <a:pt x="451783" y="186191"/>
                </a:lnTo>
                <a:lnTo>
                  <a:pt x="436442" y="140814"/>
                </a:lnTo>
                <a:lnTo>
                  <a:pt x="415682" y="102178"/>
                </a:lnTo>
                <a:lnTo>
                  <a:pt x="410518" y="95758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bk object 78"/>
          <p:cNvSpPr/>
          <p:nvPr/>
        </p:nvSpPr>
        <p:spPr>
          <a:xfrm>
            <a:off x="1830421" y="4655070"/>
            <a:ext cx="114300" cy="262890"/>
          </a:xfrm>
          <a:custGeom>
            <a:avLst/>
            <a:gdLst/>
            <a:ahLst/>
            <a:cxnLst/>
            <a:rect l="l" t="t" r="r" b="b"/>
            <a:pathLst>
              <a:path w="114300" h="262889">
                <a:moveTo>
                  <a:pt x="0" y="262889"/>
                </a:moveTo>
                <a:lnTo>
                  <a:pt x="113919" y="262889"/>
                </a:lnTo>
                <a:lnTo>
                  <a:pt x="113919" y="0"/>
                </a:lnTo>
                <a:lnTo>
                  <a:pt x="0" y="0"/>
                </a:lnTo>
                <a:lnTo>
                  <a:pt x="0" y="26288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bk object 79"/>
          <p:cNvSpPr/>
          <p:nvPr/>
        </p:nvSpPr>
        <p:spPr>
          <a:xfrm>
            <a:off x="1830421" y="4559820"/>
            <a:ext cx="313055" cy="95250"/>
          </a:xfrm>
          <a:custGeom>
            <a:avLst/>
            <a:gdLst/>
            <a:ahLst/>
            <a:cxnLst/>
            <a:rect l="l" t="t" r="r" b="b"/>
            <a:pathLst>
              <a:path w="313055" h="95250">
                <a:moveTo>
                  <a:pt x="0" y="95249"/>
                </a:moveTo>
                <a:lnTo>
                  <a:pt x="312877" y="95249"/>
                </a:lnTo>
                <a:lnTo>
                  <a:pt x="312877" y="0"/>
                </a:lnTo>
                <a:lnTo>
                  <a:pt x="0" y="0"/>
                </a:lnTo>
                <a:lnTo>
                  <a:pt x="0" y="9524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bk object 80"/>
          <p:cNvSpPr/>
          <p:nvPr/>
        </p:nvSpPr>
        <p:spPr>
          <a:xfrm>
            <a:off x="1830421" y="4417580"/>
            <a:ext cx="114300" cy="142240"/>
          </a:xfrm>
          <a:custGeom>
            <a:avLst/>
            <a:gdLst/>
            <a:ahLst/>
            <a:cxnLst/>
            <a:rect l="l" t="t" r="r" b="b"/>
            <a:pathLst>
              <a:path w="114300" h="142239">
                <a:moveTo>
                  <a:pt x="0" y="142239"/>
                </a:moveTo>
                <a:lnTo>
                  <a:pt x="113919" y="142239"/>
                </a:lnTo>
                <a:lnTo>
                  <a:pt x="113919" y="0"/>
                </a:lnTo>
                <a:lnTo>
                  <a:pt x="0" y="0"/>
                </a:lnTo>
                <a:lnTo>
                  <a:pt x="0" y="14223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bk object 81"/>
          <p:cNvSpPr/>
          <p:nvPr/>
        </p:nvSpPr>
        <p:spPr>
          <a:xfrm>
            <a:off x="1830421" y="4322330"/>
            <a:ext cx="380365" cy="95250"/>
          </a:xfrm>
          <a:custGeom>
            <a:avLst/>
            <a:gdLst/>
            <a:ahLst/>
            <a:cxnLst/>
            <a:rect l="l" t="t" r="r" b="b"/>
            <a:pathLst>
              <a:path w="380364" h="95250">
                <a:moveTo>
                  <a:pt x="0" y="95249"/>
                </a:moveTo>
                <a:lnTo>
                  <a:pt x="379742" y="95249"/>
                </a:lnTo>
                <a:lnTo>
                  <a:pt x="379742" y="0"/>
                </a:lnTo>
                <a:lnTo>
                  <a:pt x="0" y="0"/>
                </a:lnTo>
                <a:lnTo>
                  <a:pt x="0" y="9524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bk object 82"/>
          <p:cNvSpPr/>
          <p:nvPr/>
        </p:nvSpPr>
        <p:spPr>
          <a:xfrm>
            <a:off x="2249774" y="4313669"/>
            <a:ext cx="500380" cy="612775"/>
          </a:xfrm>
          <a:custGeom>
            <a:avLst/>
            <a:gdLst/>
            <a:ahLst/>
            <a:cxnLst/>
            <a:rect l="l" t="t" r="r" b="b"/>
            <a:pathLst>
              <a:path w="500380" h="612775">
                <a:moveTo>
                  <a:pt x="250139" y="0"/>
                </a:moveTo>
                <a:lnTo>
                  <a:pt x="203614" y="3315"/>
                </a:lnTo>
                <a:lnTo>
                  <a:pt x="161672" y="13148"/>
                </a:lnTo>
                <a:lnTo>
                  <a:pt x="124386" y="29332"/>
                </a:lnTo>
                <a:lnTo>
                  <a:pt x="91831" y="51696"/>
                </a:lnTo>
                <a:lnTo>
                  <a:pt x="64081" y="80075"/>
                </a:lnTo>
                <a:lnTo>
                  <a:pt x="41209" y="114298"/>
                </a:lnTo>
                <a:lnTo>
                  <a:pt x="23291" y="154197"/>
                </a:lnTo>
                <a:lnTo>
                  <a:pt x="10401" y="199605"/>
                </a:lnTo>
                <a:lnTo>
                  <a:pt x="2612" y="250353"/>
                </a:lnTo>
                <a:lnTo>
                  <a:pt x="0" y="306273"/>
                </a:lnTo>
                <a:lnTo>
                  <a:pt x="2612" y="362192"/>
                </a:lnTo>
                <a:lnTo>
                  <a:pt x="10401" y="412940"/>
                </a:lnTo>
                <a:lnTo>
                  <a:pt x="23291" y="458348"/>
                </a:lnTo>
                <a:lnTo>
                  <a:pt x="41209" y="498248"/>
                </a:lnTo>
                <a:lnTo>
                  <a:pt x="64081" y="532471"/>
                </a:lnTo>
                <a:lnTo>
                  <a:pt x="91831" y="560849"/>
                </a:lnTo>
                <a:lnTo>
                  <a:pt x="124386" y="583214"/>
                </a:lnTo>
                <a:lnTo>
                  <a:pt x="161672" y="599397"/>
                </a:lnTo>
                <a:lnTo>
                  <a:pt x="203614" y="609231"/>
                </a:lnTo>
                <a:lnTo>
                  <a:pt x="250139" y="612546"/>
                </a:lnTo>
                <a:lnTo>
                  <a:pt x="296660" y="609231"/>
                </a:lnTo>
                <a:lnTo>
                  <a:pt x="338601" y="599397"/>
                </a:lnTo>
                <a:lnTo>
                  <a:pt x="375886" y="583214"/>
                </a:lnTo>
                <a:lnTo>
                  <a:pt x="408441" y="560849"/>
                </a:lnTo>
                <a:lnTo>
                  <a:pt x="436192" y="532471"/>
                </a:lnTo>
                <a:lnTo>
                  <a:pt x="446682" y="516775"/>
                </a:lnTo>
                <a:lnTo>
                  <a:pt x="250139" y="516775"/>
                </a:lnTo>
                <a:lnTo>
                  <a:pt x="207254" y="510871"/>
                </a:lnTo>
                <a:lnTo>
                  <a:pt x="172627" y="493205"/>
                </a:lnTo>
                <a:lnTo>
                  <a:pt x="146119" y="463845"/>
                </a:lnTo>
                <a:lnTo>
                  <a:pt x="127591" y="422857"/>
                </a:lnTo>
                <a:lnTo>
                  <a:pt x="116904" y="370311"/>
                </a:lnTo>
                <a:lnTo>
                  <a:pt x="113918" y="306273"/>
                </a:lnTo>
                <a:lnTo>
                  <a:pt x="117531" y="242239"/>
                </a:lnTo>
                <a:lnTo>
                  <a:pt x="128506" y="189694"/>
                </a:lnTo>
                <a:lnTo>
                  <a:pt x="147048" y="148705"/>
                </a:lnTo>
                <a:lnTo>
                  <a:pt x="173364" y="119343"/>
                </a:lnTo>
                <a:lnTo>
                  <a:pt x="207659" y="101675"/>
                </a:lnTo>
                <a:lnTo>
                  <a:pt x="250139" y="95770"/>
                </a:lnTo>
                <a:lnTo>
                  <a:pt x="446682" y="95770"/>
                </a:lnTo>
                <a:lnTo>
                  <a:pt x="436192" y="80075"/>
                </a:lnTo>
                <a:lnTo>
                  <a:pt x="408441" y="51696"/>
                </a:lnTo>
                <a:lnTo>
                  <a:pt x="375886" y="29332"/>
                </a:lnTo>
                <a:lnTo>
                  <a:pt x="338601" y="13148"/>
                </a:lnTo>
                <a:lnTo>
                  <a:pt x="296660" y="3315"/>
                </a:lnTo>
                <a:lnTo>
                  <a:pt x="250139" y="0"/>
                </a:lnTo>
                <a:close/>
              </a:path>
              <a:path w="500380" h="612775">
                <a:moveTo>
                  <a:pt x="446682" y="95770"/>
                </a:moveTo>
                <a:lnTo>
                  <a:pt x="250139" y="95770"/>
                </a:lnTo>
                <a:lnTo>
                  <a:pt x="292618" y="101675"/>
                </a:lnTo>
                <a:lnTo>
                  <a:pt x="326910" y="119343"/>
                </a:lnTo>
                <a:lnTo>
                  <a:pt x="353223" y="148705"/>
                </a:lnTo>
                <a:lnTo>
                  <a:pt x="371762" y="189694"/>
                </a:lnTo>
                <a:lnTo>
                  <a:pt x="382735" y="242239"/>
                </a:lnTo>
                <a:lnTo>
                  <a:pt x="386346" y="306273"/>
                </a:lnTo>
                <a:lnTo>
                  <a:pt x="382735" y="370311"/>
                </a:lnTo>
                <a:lnTo>
                  <a:pt x="371762" y="422857"/>
                </a:lnTo>
                <a:lnTo>
                  <a:pt x="353223" y="463845"/>
                </a:lnTo>
                <a:lnTo>
                  <a:pt x="326910" y="493205"/>
                </a:lnTo>
                <a:lnTo>
                  <a:pt x="292618" y="510871"/>
                </a:lnTo>
                <a:lnTo>
                  <a:pt x="250139" y="516775"/>
                </a:lnTo>
                <a:lnTo>
                  <a:pt x="446682" y="516775"/>
                </a:lnTo>
                <a:lnTo>
                  <a:pt x="476984" y="458348"/>
                </a:lnTo>
                <a:lnTo>
                  <a:pt x="489875" y="412940"/>
                </a:lnTo>
                <a:lnTo>
                  <a:pt x="497665" y="362192"/>
                </a:lnTo>
                <a:lnTo>
                  <a:pt x="500278" y="306273"/>
                </a:lnTo>
                <a:lnTo>
                  <a:pt x="497665" y="250353"/>
                </a:lnTo>
                <a:lnTo>
                  <a:pt x="489875" y="199605"/>
                </a:lnTo>
                <a:lnTo>
                  <a:pt x="476984" y="154197"/>
                </a:lnTo>
                <a:lnTo>
                  <a:pt x="459064" y="114298"/>
                </a:lnTo>
                <a:lnTo>
                  <a:pt x="446682" y="9577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bk object 83"/>
          <p:cNvSpPr/>
          <p:nvPr/>
        </p:nvSpPr>
        <p:spPr>
          <a:xfrm>
            <a:off x="2840007" y="4321929"/>
            <a:ext cx="450850" cy="596265"/>
          </a:xfrm>
          <a:custGeom>
            <a:avLst/>
            <a:gdLst/>
            <a:ahLst/>
            <a:cxnLst/>
            <a:rect l="l" t="t" r="r" b="b"/>
            <a:pathLst>
              <a:path w="450850" h="596264">
                <a:moveTo>
                  <a:pt x="237744" y="0"/>
                </a:moveTo>
                <a:lnTo>
                  <a:pt x="0" y="0"/>
                </a:lnTo>
                <a:lnTo>
                  <a:pt x="0" y="596036"/>
                </a:lnTo>
                <a:lnTo>
                  <a:pt x="113918" y="596036"/>
                </a:lnTo>
                <a:lnTo>
                  <a:pt x="113918" y="353326"/>
                </a:lnTo>
                <a:lnTo>
                  <a:pt x="330894" y="353326"/>
                </a:lnTo>
                <a:lnTo>
                  <a:pt x="319481" y="330212"/>
                </a:lnTo>
                <a:lnTo>
                  <a:pt x="367269" y="307844"/>
                </a:lnTo>
                <a:lnTo>
                  <a:pt x="401515" y="273246"/>
                </a:lnTo>
                <a:lnTo>
                  <a:pt x="407207" y="260870"/>
                </a:lnTo>
                <a:lnTo>
                  <a:pt x="113918" y="260870"/>
                </a:lnTo>
                <a:lnTo>
                  <a:pt x="113918" y="92455"/>
                </a:lnTo>
                <a:lnTo>
                  <a:pt x="410556" y="92455"/>
                </a:lnTo>
                <a:lnTo>
                  <a:pt x="408726" y="87197"/>
                </a:lnTo>
                <a:lnTo>
                  <a:pt x="383559" y="51490"/>
                </a:lnTo>
                <a:lnTo>
                  <a:pt x="347177" y="23970"/>
                </a:lnTo>
                <a:lnTo>
                  <a:pt x="298824" y="6263"/>
                </a:lnTo>
                <a:lnTo>
                  <a:pt x="237744" y="0"/>
                </a:lnTo>
                <a:close/>
              </a:path>
              <a:path w="450850" h="596264">
                <a:moveTo>
                  <a:pt x="330894" y="353326"/>
                </a:moveTo>
                <a:lnTo>
                  <a:pt x="212153" y="353326"/>
                </a:lnTo>
                <a:lnTo>
                  <a:pt x="324434" y="596036"/>
                </a:lnTo>
                <a:lnTo>
                  <a:pt x="450735" y="596036"/>
                </a:lnTo>
                <a:lnTo>
                  <a:pt x="330894" y="353326"/>
                </a:lnTo>
                <a:close/>
              </a:path>
              <a:path w="450850" h="596264">
                <a:moveTo>
                  <a:pt x="410556" y="92455"/>
                </a:moveTo>
                <a:lnTo>
                  <a:pt x="217931" y="92455"/>
                </a:lnTo>
                <a:lnTo>
                  <a:pt x="259490" y="97718"/>
                </a:lnTo>
                <a:lnTo>
                  <a:pt x="289750" y="113506"/>
                </a:lnTo>
                <a:lnTo>
                  <a:pt x="308246" y="139819"/>
                </a:lnTo>
                <a:lnTo>
                  <a:pt x="314515" y="176656"/>
                </a:lnTo>
                <a:lnTo>
                  <a:pt x="308865" y="213496"/>
                </a:lnTo>
                <a:lnTo>
                  <a:pt x="289750" y="239814"/>
                </a:lnTo>
                <a:lnTo>
                  <a:pt x="253918" y="255606"/>
                </a:lnTo>
                <a:lnTo>
                  <a:pt x="198119" y="260870"/>
                </a:lnTo>
                <a:lnTo>
                  <a:pt x="407207" y="260870"/>
                </a:lnTo>
                <a:lnTo>
                  <a:pt x="421985" y="228742"/>
                </a:lnTo>
                <a:lnTo>
                  <a:pt x="428447" y="176656"/>
                </a:lnTo>
                <a:lnTo>
                  <a:pt x="423436" y="129462"/>
                </a:lnTo>
                <a:lnTo>
                  <a:pt x="410556" y="92455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bk object 84"/>
          <p:cNvSpPr/>
          <p:nvPr/>
        </p:nvSpPr>
        <p:spPr>
          <a:xfrm>
            <a:off x="3647334" y="4822710"/>
            <a:ext cx="403860" cy="95250"/>
          </a:xfrm>
          <a:custGeom>
            <a:avLst/>
            <a:gdLst/>
            <a:ahLst/>
            <a:cxnLst/>
            <a:rect l="l" t="t" r="r" b="b"/>
            <a:pathLst>
              <a:path w="403860" h="95250">
                <a:moveTo>
                  <a:pt x="0" y="95250"/>
                </a:moveTo>
                <a:lnTo>
                  <a:pt x="403694" y="95250"/>
                </a:lnTo>
                <a:lnTo>
                  <a:pt x="403694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bk object 85"/>
          <p:cNvSpPr/>
          <p:nvPr/>
        </p:nvSpPr>
        <p:spPr>
          <a:xfrm>
            <a:off x="3647334" y="4655070"/>
            <a:ext cx="114300" cy="167640"/>
          </a:xfrm>
          <a:custGeom>
            <a:avLst/>
            <a:gdLst/>
            <a:ahLst/>
            <a:cxnLst/>
            <a:rect l="l" t="t" r="r" b="b"/>
            <a:pathLst>
              <a:path w="114300" h="167639">
                <a:moveTo>
                  <a:pt x="0" y="167639"/>
                </a:moveTo>
                <a:lnTo>
                  <a:pt x="113919" y="167639"/>
                </a:lnTo>
                <a:lnTo>
                  <a:pt x="113919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bk object 86"/>
          <p:cNvSpPr/>
          <p:nvPr/>
        </p:nvSpPr>
        <p:spPr>
          <a:xfrm>
            <a:off x="3647334" y="4559820"/>
            <a:ext cx="318135" cy="95250"/>
          </a:xfrm>
          <a:custGeom>
            <a:avLst/>
            <a:gdLst/>
            <a:ahLst/>
            <a:cxnLst/>
            <a:rect l="l" t="t" r="r" b="b"/>
            <a:pathLst>
              <a:path w="318135" h="95250">
                <a:moveTo>
                  <a:pt x="0" y="95249"/>
                </a:moveTo>
                <a:lnTo>
                  <a:pt x="317830" y="95249"/>
                </a:lnTo>
                <a:lnTo>
                  <a:pt x="317830" y="0"/>
                </a:lnTo>
                <a:lnTo>
                  <a:pt x="0" y="0"/>
                </a:lnTo>
                <a:lnTo>
                  <a:pt x="0" y="9524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bk object 87"/>
          <p:cNvSpPr/>
          <p:nvPr/>
        </p:nvSpPr>
        <p:spPr>
          <a:xfrm>
            <a:off x="3647334" y="4417580"/>
            <a:ext cx="114300" cy="142240"/>
          </a:xfrm>
          <a:custGeom>
            <a:avLst/>
            <a:gdLst/>
            <a:ahLst/>
            <a:cxnLst/>
            <a:rect l="l" t="t" r="r" b="b"/>
            <a:pathLst>
              <a:path w="114300" h="142239">
                <a:moveTo>
                  <a:pt x="0" y="142239"/>
                </a:moveTo>
                <a:lnTo>
                  <a:pt x="113919" y="142239"/>
                </a:lnTo>
                <a:lnTo>
                  <a:pt x="113919" y="0"/>
                </a:lnTo>
                <a:lnTo>
                  <a:pt x="0" y="0"/>
                </a:lnTo>
                <a:lnTo>
                  <a:pt x="0" y="14223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bk object 88"/>
          <p:cNvSpPr/>
          <p:nvPr/>
        </p:nvSpPr>
        <p:spPr>
          <a:xfrm>
            <a:off x="3647334" y="4322330"/>
            <a:ext cx="394970" cy="95250"/>
          </a:xfrm>
          <a:custGeom>
            <a:avLst/>
            <a:gdLst/>
            <a:ahLst/>
            <a:cxnLst/>
            <a:rect l="l" t="t" r="r" b="b"/>
            <a:pathLst>
              <a:path w="394970" h="95250">
                <a:moveTo>
                  <a:pt x="0" y="95249"/>
                </a:moveTo>
                <a:lnTo>
                  <a:pt x="394614" y="95249"/>
                </a:lnTo>
                <a:lnTo>
                  <a:pt x="394614" y="0"/>
                </a:lnTo>
                <a:lnTo>
                  <a:pt x="0" y="0"/>
                </a:lnTo>
                <a:lnTo>
                  <a:pt x="0" y="9524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bk object 89"/>
          <p:cNvSpPr/>
          <p:nvPr/>
        </p:nvSpPr>
        <p:spPr>
          <a:xfrm>
            <a:off x="4090625" y="4321929"/>
            <a:ext cx="442595" cy="596265"/>
          </a:xfrm>
          <a:custGeom>
            <a:avLst/>
            <a:gdLst/>
            <a:ahLst/>
            <a:cxnLst/>
            <a:rect l="l" t="t" r="r" b="b"/>
            <a:pathLst>
              <a:path w="442595" h="596264">
                <a:moveTo>
                  <a:pt x="112268" y="0"/>
                </a:moveTo>
                <a:lnTo>
                  <a:pt x="0" y="0"/>
                </a:lnTo>
                <a:lnTo>
                  <a:pt x="157670" y="596036"/>
                </a:lnTo>
                <a:lnTo>
                  <a:pt x="284810" y="596036"/>
                </a:lnTo>
                <a:lnTo>
                  <a:pt x="326304" y="439178"/>
                </a:lnTo>
                <a:lnTo>
                  <a:pt x="217932" y="439178"/>
                </a:lnTo>
                <a:lnTo>
                  <a:pt x="112268" y="0"/>
                </a:lnTo>
                <a:close/>
              </a:path>
              <a:path w="442595" h="596264">
                <a:moveTo>
                  <a:pt x="442480" y="0"/>
                </a:moveTo>
                <a:lnTo>
                  <a:pt x="330212" y="0"/>
                </a:lnTo>
                <a:lnTo>
                  <a:pt x="219583" y="439178"/>
                </a:lnTo>
                <a:lnTo>
                  <a:pt x="326304" y="439178"/>
                </a:lnTo>
                <a:lnTo>
                  <a:pt x="442480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bk object 90"/>
          <p:cNvSpPr/>
          <p:nvPr/>
        </p:nvSpPr>
        <p:spPr>
          <a:xfrm>
            <a:off x="4610680" y="4822710"/>
            <a:ext cx="403860" cy="95250"/>
          </a:xfrm>
          <a:custGeom>
            <a:avLst/>
            <a:gdLst/>
            <a:ahLst/>
            <a:cxnLst/>
            <a:rect l="l" t="t" r="r" b="b"/>
            <a:pathLst>
              <a:path w="403860" h="95250">
                <a:moveTo>
                  <a:pt x="0" y="95250"/>
                </a:moveTo>
                <a:lnTo>
                  <a:pt x="403682" y="95250"/>
                </a:lnTo>
                <a:lnTo>
                  <a:pt x="403682" y="0"/>
                </a:lnTo>
                <a:lnTo>
                  <a:pt x="0" y="0"/>
                </a:lnTo>
                <a:lnTo>
                  <a:pt x="0" y="9525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bk object 91"/>
          <p:cNvSpPr/>
          <p:nvPr/>
        </p:nvSpPr>
        <p:spPr>
          <a:xfrm>
            <a:off x="4610680" y="4655070"/>
            <a:ext cx="114300" cy="167640"/>
          </a:xfrm>
          <a:custGeom>
            <a:avLst/>
            <a:gdLst/>
            <a:ahLst/>
            <a:cxnLst/>
            <a:rect l="l" t="t" r="r" b="b"/>
            <a:pathLst>
              <a:path w="114300" h="167639">
                <a:moveTo>
                  <a:pt x="0" y="167639"/>
                </a:moveTo>
                <a:lnTo>
                  <a:pt x="113931" y="167639"/>
                </a:lnTo>
                <a:lnTo>
                  <a:pt x="113931" y="0"/>
                </a:lnTo>
                <a:lnTo>
                  <a:pt x="0" y="0"/>
                </a:lnTo>
                <a:lnTo>
                  <a:pt x="0" y="16763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bk object 92"/>
          <p:cNvSpPr/>
          <p:nvPr/>
        </p:nvSpPr>
        <p:spPr>
          <a:xfrm>
            <a:off x="4610680" y="4559820"/>
            <a:ext cx="318135" cy="95250"/>
          </a:xfrm>
          <a:custGeom>
            <a:avLst/>
            <a:gdLst/>
            <a:ahLst/>
            <a:cxnLst/>
            <a:rect l="l" t="t" r="r" b="b"/>
            <a:pathLst>
              <a:path w="318135" h="95250">
                <a:moveTo>
                  <a:pt x="0" y="95249"/>
                </a:moveTo>
                <a:lnTo>
                  <a:pt x="317830" y="95249"/>
                </a:lnTo>
                <a:lnTo>
                  <a:pt x="317830" y="0"/>
                </a:lnTo>
                <a:lnTo>
                  <a:pt x="0" y="0"/>
                </a:lnTo>
                <a:lnTo>
                  <a:pt x="0" y="9524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bk object 93"/>
          <p:cNvSpPr/>
          <p:nvPr/>
        </p:nvSpPr>
        <p:spPr>
          <a:xfrm>
            <a:off x="4610680" y="4417580"/>
            <a:ext cx="114300" cy="142240"/>
          </a:xfrm>
          <a:custGeom>
            <a:avLst/>
            <a:gdLst/>
            <a:ahLst/>
            <a:cxnLst/>
            <a:rect l="l" t="t" r="r" b="b"/>
            <a:pathLst>
              <a:path w="114300" h="142239">
                <a:moveTo>
                  <a:pt x="0" y="142239"/>
                </a:moveTo>
                <a:lnTo>
                  <a:pt x="113931" y="142239"/>
                </a:lnTo>
                <a:lnTo>
                  <a:pt x="113931" y="0"/>
                </a:lnTo>
                <a:lnTo>
                  <a:pt x="0" y="0"/>
                </a:lnTo>
                <a:lnTo>
                  <a:pt x="0" y="14223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bk object 94"/>
          <p:cNvSpPr/>
          <p:nvPr/>
        </p:nvSpPr>
        <p:spPr>
          <a:xfrm>
            <a:off x="4610680" y="4322330"/>
            <a:ext cx="394970" cy="95250"/>
          </a:xfrm>
          <a:custGeom>
            <a:avLst/>
            <a:gdLst/>
            <a:ahLst/>
            <a:cxnLst/>
            <a:rect l="l" t="t" r="r" b="b"/>
            <a:pathLst>
              <a:path w="394970" h="95250">
                <a:moveTo>
                  <a:pt x="0" y="95249"/>
                </a:moveTo>
                <a:lnTo>
                  <a:pt x="394601" y="95249"/>
                </a:lnTo>
                <a:lnTo>
                  <a:pt x="394601" y="0"/>
                </a:lnTo>
                <a:lnTo>
                  <a:pt x="0" y="0"/>
                </a:lnTo>
                <a:lnTo>
                  <a:pt x="0" y="95249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bk object 95"/>
          <p:cNvSpPr/>
          <p:nvPr/>
        </p:nvSpPr>
        <p:spPr>
          <a:xfrm>
            <a:off x="5112590" y="4321924"/>
            <a:ext cx="462915" cy="596265"/>
          </a:xfrm>
          <a:custGeom>
            <a:avLst/>
            <a:gdLst/>
            <a:ahLst/>
            <a:cxnLst/>
            <a:rect l="l" t="t" r="r" b="b"/>
            <a:pathLst>
              <a:path w="462914" h="596264">
                <a:moveTo>
                  <a:pt x="118872" y="0"/>
                </a:moveTo>
                <a:lnTo>
                  <a:pt x="0" y="0"/>
                </a:lnTo>
                <a:lnTo>
                  <a:pt x="0" y="596036"/>
                </a:lnTo>
                <a:lnTo>
                  <a:pt x="107314" y="596036"/>
                </a:lnTo>
                <a:lnTo>
                  <a:pt x="107314" y="171716"/>
                </a:lnTo>
                <a:lnTo>
                  <a:pt x="217986" y="171716"/>
                </a:lnTo>
                <a:lnTo>
                  <a:pt x="118872" y="0"/>
                </a:lnTo>
                <a:close/>
              </a:path>
              <a:path w="462914" h="596264">
                <a:moveTo>
                  <a:pt x="217986" y="171716"/>
                </a:moveTo>
                <a:lnTo>
                  <a:pt x="108965" y="171716"/>
                </a:lnTo>
                <a:lnTo>
                  <a:pt x="352501" y="596036"/>
                </a:lnTo>
                <a:lnTo>
                  <a:pt x="462292" y="596036"/>
                </a:lnTo>
                <a:lnTo>
                  <a:pt x="462292" y="406171"/>
                </a:lnTo>
                <a:lnTo>
                  <a:pt x="353314" y="406171"/>
                </a:lnTo>
                <a:lnTo>
                  <a:pt x="217986" y="171716"/>
                </a:lnTo>
                <a:close/>
              </a:path>
              <a:path w="462914" h="596264">
                <a:moveTo>
                  <a:pt x="462292" y="0"/>
                </a:moveTo>
                <a:lnTo>
                  <a:pt x="354965" y="0"/>
                </a:lnTo>
                <a:lnTo>
                  <a:pt x="354965" y="406171"/>
                </a:lnTo>
                <a:lnTo>
                  <a:pt x="462292" y="406171"/>
                </a:lnTo>
                <a:lnTo>
                  <a:pt x="462292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bk object 96"/>
          <p:cNvSpPr/>
          <p:nvPr/>
        </p:nvSpPr>
        <p:spPr>
          <a:xfrm>
            <a:off x="5814251" y="4416869"/>
            <a:ext cx="114300" cy="501650"/>
          </a:xfrm>
          <a:custGeom>
            <a:avLst/>
            <a:gdLst/>
            <a:ahLst/>
            <a:cxnLst/>
            <a:rect l="l" t="t" r="r" b="b"/>
            <a:pathLst>
              <a:path w="114300" h="501650">
                <a:moveTo>
                  <a:pt x="113918" y="0"/>
                </a:moveTo>
                <a:lnTo>
                  <a:pt x="0" y="0"/>
                </a:lnTo>
                <a:lnTo>
                  <a:pt x="0" y="501091"/>
                </a:lnTo>
                <a:lnTo>
                  <a:pt x="113918" y="501091"/>
                </a:lnTo>
                <a:lnTo>
                  <a:pt x="113918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bk object 97"/>
          <p:cNvSpPr/>
          <p:nvPr/>
        </p:nvSpPr>
        <p:spPr>
          <a:xfrm>
            <a:off x="5658219" y="4321098"/>
            <a:ext cx="426084" cy="95885"/>
          </a:xfrm>
          <a:custGeom>
            <a:avLst/>
            <a:gdLst/>
            <a:ahLst/>
            <a:cxnLst/>
            <a:rect l="l" t="t" r="r" b="b"/>
            <a:pathLst>
              <a:path w="426085" h="95885">
                <a:moveTo>
                  <a:pt x="425970" y="0"/>
                </a:moveTo>
                <a:lnTo>
                  <a:pt x="0" y="0"/>
                </a:lnTo>
                <a:lnTo>
                  <a:pt x="0" y="95770"/>
                </a:lnTo>
                <a:lnTo>
                  <a:pt x="425970" y="95770"/>
                </a:lnTo>
                <a:lnTo>
                  <a:pt x="425970" y="0"/>
                </a:lnTo>
                <a:close/>
              </a:path>
            </a:pathLst>
          </a:custGeom>
          <a:solidFill>
            <a:srgbClr val="F2683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A02B91-8FF4-374D-AC9D-C12CDDC88F24}"/>
              </a:ext>
            </a:extLst>
          </p:cNvPr>
          <p:cNvSpPr txBox="1"/>
          <p:nvPr/>
        </p:nvSpPr>
        <p:spPr>
          <a:xfrm>
            <a:off x="1524000" y="2057400"/>
            <a:ext cx="457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00" dirty="0">
                <a:solidFill>
                  <a:srgbClr val="F66733"/>
                </a:solidFill>
                <a:latin typeface="Trade Gothic LT Std" pitchFamily="2" charset="0"/>
              </a:rPr>
              <a:t>Byrnes Room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727707-BBDC-5E4C-B534-8AD830BDAFC6}"/>
              </a:ext>
            </a:extLst>
          </p:cNvPr>
          <p:cNvSpPr txBox="1"/>
          <p:nvPr/>
        </p:nvSpPr>
        <p:spPr>
          <a:xfrm>
            <a:off x="1524000" y="53340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66733"/>
                </a:solidFill>
                <a:latin typeface="Trade Gothic LT Std" pitchFamily="2" charset="0"/>
              </a:rPr>
              <a:t>Tuesday, February 11</a:t>
            </a:r>
          </a:p>
          <a:p>
            <a:pPr algn="ctr"/>
            <a:r>
              <a:rPr lang="en-US" sz="3600" b="1" dirty="0">
                <a:solidFill>
                  <a:srgbClr val="F66733"/>
                </a:solidFill>
                <a:latin typeface="Trade Gothic LT Std" pitchFamily="2" charset="0"/>
              </a:rPr>
              <a:t>4 – 6 p.m.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Trade Gothic LT Std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Template_Room_Reserved</dc:title>
  <cp:lastModifiedBy>Kelsey Sheaffer</cp:lastModifiedBy>
  <cp:revision>1</cp:revision>
  <dcterms:created xsi:type="dcterms:W3CDTF">2020-02-24T18:10:18Z</dcterms:created>
  <dcterms:modified xsi:type="dcterms:W3CDTF">2020-02-24T18:10:53Z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2020-02-24T00:00:00Z</vt:filetime>
  </property>
  <property fmtid="{D5CDD505-2E9C-101B-9397-08002B2CF9AE}" pid="3" name="Creator">
    <vt:lpwstr>Adobe Illustrator CC 23.1 (Macintosh)</vt:lpwstr>
  </property>
  <property fmtid="{D5CDD505-2E9C-101B-9397-08002B2CF9AE}" pid="4" name="LastSaved">
    <vt:filetime>2020-02-24T00:00:00Z</vt:filetime>
  </property>
</Properties>
</file>