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33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8589" y="822401"/>
            <a:ext cx="7005955" cy="1064895"/>
          </a:xfrm>
          <a:custGeom>
            <a:avLst/>
            <a:gdLst/>
            <a:ahLst/>
            <a:cxnLst/>
            <a:rect l="l" t="t" r="r" b="b"/>
            <a:pathLst>
              <a:path w="7005955" h="1064895">
                <a:moveTo>
                  <a:pt x="7005929" y="0"/>
                </a:moveTo>
                <a:lnTo>
                  <a:pt x="0" y="0"/>
                </a:lnTo>
                <a:lnTo>
                  <a:pt x="0" y="1064895"/>
                </a:lnTo>
                <a:lnTo>
                  <a:pt x="7005929" y="1064895"/>
                </a:lnTo>
                <a:lnTo>
                  <a:pt x="7005929" y="0"/>
                </a:lnTo>
                <a:close/>
              </a:path>
            </a:pathLst>
          </a:custGeom>
          <a:solidFill>
            <a:srgbClr val="DFD3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7858" y="7827911"/>
            <a:ext cx="7005955" cy="1064895"/>
          </a:xfrm>
          <a:custGeom>
            <a:avLst/>
            <a:gdLst/>
            <a:ahLst/>
            <a:cxnLst/>
            <a:rect l="l" t="t" r="r" b="b"/>
            <a:pathLst>
              <a:path w="7005955" h="1064895">
                <a:moveTo>
                  <a:pt x="7005929" y="0"/>
                </a:moveTo>
                <a:lnTo>
                  <a:pt x="0" y="0"/>
                </a:lnTo>
                <a:lnTo>
                  <a:pt x="0" y="1064895"/>
                </a:lnTo>
                <a:lnTo>
                  <a:pt x="7005929" y="1064895"/>
                </a:lnTo>
                <a:lnTo>
                  <a:pt x="7005929" y="0"/>
                </a:lnTo>
                <a:close/>
              </a:path>
            </a:pathLst>
          </a:custGeom>
          <a:solidFill>
            <a:srgbClr val="DFD3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76439" y="2665290"/>
            <a:ext cx="133350" cy="579755"/>
          </a:xfrm>
          <a:custGeom>
            <a:avLst/>
            <a:gdLst/>
            <a:ahLst/>
            <a:cxnLst/>
            <a:rect l="l" t="t" r="r" b="b"/>
            <a:pathLst>
              <a:path w="133350" h="579755">
                <a:moveTo>
                  <a:pt x="133210" y="0"/>
                </a:moveTo>
                <a:lnTo>
                  <a:pt x="0" y="0"/>
                </a:lnTo>
                <a:lnTo>
                  <a:pt x="0" y="579158"/>
                </a:lnTo>
                <a:lnTo>
                  <a:pt x="133210" y="579158"/>
                </a:lnTo>
                <a:lnTo>
                  <a:pt x="13321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121042" y="2547536"/>
            <a:ext cx="444500" cy="118110"/>
          </a:xfrm>
          <a:custGeom>
            <a:avLst/>
            <a:gdLst/>
            <a:ahLst/>
            <a:cxnLst/>
            <a:rect l="l" t="t" r="r" b="b"/>
            <a:pathLst>
              <a:path w="444500" h="118110">
                <a:moveTo>
                  <a:pt x="444017" y="0"/>
                </a:moveTo>
                <a:lnTo>
                  <a:pt x="0" y="0"/>
                </a:lnTo>
                <a:lnTo>
                  <a:pt x="0" y="117754"/>
                </a:lnTo>
                <a:lnTo>
                  <a:pt x="444017" y="117754"/>
                </a:lnTo>
                <a:lnTo>
                  <a:pt x="444017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642252" y="2547536"/>
            <a:ext cx="367030" cy="697230"/>
          </a:xfrm>
          <a:custGeom>
            <a:avLst/>
            <a:gdLst/>
            <a:ahLst/>
            <a:cxnLst/>
            <a:rect l="l" t="t" r="r" b="b"/>
            <a:pathLst>
              <a:path w="367030" h="697230">
                <a:moveTo>
                  <a:pt x="121615" y="0"/>
                </a:moveTo>
                <a:lnTo>
                  <a:pt x="0" y="0"/>
                </a:lnTo>
                <a:lnTo>
                  <a:pt x="0" y="696912"/>
                </a:lnTo>
                <a:lnTo>
                  <a:pt x="121615" y="696912"/>
                </a:lnTo>
                <a:lnTo>
                  <a:pt x="121615" y="300189"/>
                </a:lnTo>
                <a:lnTo>
                  <a:pt x="141454" y="283027"/>
                </a:lnTo>
                <a:lnTo>
                  <a:pt x="161561" y="267855"/>
                </a:lnTo>
                <a:lnTo>
                  <a:pt x="181485" y="257027"/>
                </a:lnTo>
                <a:lnTo>
                  <a:pt x="200774" y="252895"/>
                </a:lnTo>
                <a:lnTo>
                  <a:pt x="361670" y="252895"/>
                </a:lnTo>
                <a:lnTo>
                  <a:pt x="359607" y="235048"/>
                </a:lnTo>
                <a:lnTo>
                  <a:pt x="357876" y="231660"/>
                </a:lnTo>
                <a:lnTo>
                  <a:pt x="121615" y="231660"/>
                </a:lnTo>
                <a:lnTo>
                  <a:pt x="121615" y="0"/>
                </a:lnTo>
                <a:close/>
              </a:path>
              <a:path w="367030" h="697230">
                <a:moveTo>
                  <a:pt x="361670" y="252895"/>
                </a:moveTo>
                <a:lnTo>
                  <a:pt x="200774" y="252895"/>
                </a:lnTo>
                <a:lnTo>
                  <a:pt x="221556" y="257057"/>
                </a:lnTo>
                <a:lnTo>
                  <a:pt x="235280" y="268822"/>
                </a:lnTo>
                <a:lnTo>
                  <a:pt x="242850" y="287104"/>
                </a:lnTo>
                <a:lnTo>
                  <a:pt x="245173" y="310819"/>
                </a:lnTo>
                <a:lnTo>
                  <a:pt x="245173" y="696912"/>
                </a:lnTo>
                <a:lnTo>
                  <a:pt x="366801" y="696912"/>
                </a:lnTo>
                <a:lnTo>
                  <a:pt x="366801" y="297294"/>
                </a:lnTo>
                <a:lnTo>
                  <a:pt x="361670" y="252895"/>
                </a:lnTo>
                <a:close/>
              </a:path>
              <a:path w="367030" h="697230">
                <a:moveTo>
                  <a:pt x="253860" y="162166"/>
                </a:moveTo>
                <a:lnTo>
                  <a:pt x="217725" y="167593"/>
                </a:lnTo>
                <a:lnTo>
                  <a:pt x="184123" y="182430"/>
                </a:lnTo>
                <a:lnTo>
                  <a:pt x="152327" y="204509"/>
                </a:lnTo>
                <a:lnTo>
                  <a:pt x="121615" y="231660"/>
                </a:lnTo>
                <a:lnTo>
                  <a:pt x="357876" y="231660"/>
                </a:lnTo>
                <a:lnTo>
                  <a:pt x="338205" y="193168"/>
                </a:lnTo>
                <a:lnTo>
                  <a:pt x="302866" y="169569"/>
                </a:lnTo>
                <a:lnTo>
                  <a:pt x="253860" y="162166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5205" y="2709696"/>
            <a:ext cx="386715" cy="544830"/>
          </a:xfrm>
          <a:custGeom>
            <a:avLst/>
            <a:gdLst/>
            <a:ahLst/>
            <a:cxnLst/>
            <a:rect l="l" t="t" r="r" b="b"/>
            <a:pathLst>
              <a:path w="386714" h="544829">
                <a:moveTo>
                  <a:pt x="193039" y="0"/>
                </a:moveTo>
                <a:lnTo>
                  <a:pt x="145877" y="4291"/>
                </a:lnTo>
                <a:lnTo>
                  <a:pt x="104117" y="16839"/>
                </a:lnTo>
                <a:lnTo>
                  <a:pt x="68436" y="37154"/>
                </a:lnTo>
                <a:lnTo>
                  <a:pt x="39508" y="64746"/>
                </a:lnTo>
                <a:lnTo>
                  <a:pt x="18009" y="99127"/>
                </a:lnTo>
                <a:lnTo>
                  <a:pt x="4614" y="139807"/>
                </a:lnTo>
                <a:lnTo>
                  <a:pt x="0" y="186296"/>
                </a:lnTo>
                <a:lnTo>
                  <a:pt x="0" y="358101"/>
                </a:lnTo>
                <a:lnTo>
                  <a:pt x="4614" y="404590"/>
                </a:lnTo>
                <a:lnTo>
                  <a:pt x="18009" y="445270"/>
                </a:lnTo>
                <a:lnTo>
                  <a:pt x="39508" y="479651"/>
                </a:lnTo>
                <a:lnTo>
                  <a:pt x="68436" y="507244"/>
                </a:lnTo>
                <a:lnTo>
                  <a:pt x="104117" y="527558"/>
                </a:lnTo>
                <a:lnTo>
                  <a:pt x="145877" y="540106"/>
                </a:lnTo>
                <a:lnTo>
                  <a:pt x="193039" y="544398"/>
                </a:lnTo>
                <a:lnTo>
                  <a:pt x="249500" y="539178"/>
                </a:lnTo>
                <a:lnTo>
                  <a:pt x="296283" y="523878"/>
                </a:lnTo>
                <a:lnTo>
                  <a:pt x="333362" y="499033"/>
                </a:lnTo>
                <a:lnTo>
                  <a:pt x="360708" y="465180"/>
                </a:lnTo>
                <a:lnTo>
                  <a:pt x="368699" y="445947"/>
                </a:lnTo>
                <a:lnTo>
                  <a:pt x="193039" y="445947"/>
                </a:lnTo>
                <a:lnTo>
                  <a:pt x="164783" y="441513"/>
                </a:lnTo>
                <a:lnTo>
                  <a:pt x="142130" y="427850"/>
                </a:lnTo>
                <a:lnTo>
                  <a:pt x="127076" y="404414"/>
                </a:lnTo>
                <a:lnTo>
                  <a:pt x="121615" y="370662"/>
                </a:lnTo>
                <a:lnTo>
                  <a:pt x="121615" y="301155"/>
                </a:lnTo>
                <a:lnTo>
                  <a:pt x="386092" y="301155"/>
                </a:lnTo>
                <a:lnTo>
                  <a:pt x="386092" y="202704"/>
                </a:lnTo>
                <a:lnTo>
                  <a:pt x="121615" y="202704"/>
                </a:lnTo>
                <a:lnTo>
                  <a:pt x="121615" y="173748"/>
                </a:lnTo>
                <a:lnTo>
                  <a:pt x="125853" y="142432"/>
                </a:lnTo>
                <a:lnTo>
                  <a:pt x="138868" y="118721"/>
                </a:lnTo>
                <a:lnTo>
                  <a:pt x="161112" y="103698"/>
                </a:lnTo>
                <a:lnTo>
                  <a:pt x="193039" y="98450"/>
                </a:lnTo>
                <a:lnTo>
                  <a:pt x="367007" y="98450"/>
                </a:lnTo>
                <a:lnTo>
                  <a:pt x="361140" y="84655"/>
                </a:lnTo>
                <a:lnTo>
                  <a:pt x="331919" y="49106"/>
                </a:lnTo>
                <a:lnTo>
                  <a:pt x="293286" y="22486"/>
                </a:lnTo>
                <a:lnTo>
                  <a:pt x="246555" y="5786"/>
                </a:lnTo>
                <a:lnTo>
                  <a:pt x="193039" y="0"/>
                </a:lnTo>
                <a:close/>
              </a:path>
              <a:path w="386714" h="544829">
                <a:moveTo>
                  <a:pt x="386092" y="372592"/>
                </a:moveTo>
                <a:lnTo>
                  <a:pt x="264477" y="372592"/>
                </a:lnTo>
                <a:lnTo>
                  <a:pt x="260509" y="401151"/>
                </a:lnTo>
                <a:lnTo>
                  <a:pt x="247942" y="424467"/>
                </a:lnTo>
                <a:lnTo>
                  <a:pt x="225783" y="440184"/>
                </a:lnTo>
                <a:lnTo>
                  <a:pt x="193039" y="445947"/>
                </a:lnTo>
                <a:lnTo>
                  <a:pt x="368699" y="445947"/>
                </a:lnTo>
                <a:lnTo>
                  <a:pt x="378294" y="422854"/>
                </a:lnTo>
                <a:lnTo>
                  <a:pt x="386092" y="372592"/>
                </a:lnTo>
                <a:close/>
              </a:path>
              <a:path w="386714" h="544829">
                <a:moveTo>
                  <a:pt x="367007" y="98450"/>
                </a:moveTo>
                <a:lnTo>
                  <a:pt x="193039" y="98450"/>
                </a:lnTo>
                <a:lnTo>
                  <a:pt x="224974" y="103698"/>
                </a:lnTo>
                <a:lnTo>
                  <a:pt x="247222" y="118721"/>
                </a:lnTo>
                <a:lnTo>
                  <a:pt x="260239" y="142432"/>
                </a:lnTo>
                <a:lnTo>
                  <a:pt x="264477" y="173748"/>
                </a:lnTo>
                <a:lnTo>
                  <a:pt x="264477" y="202704"/>
                </a:lnTo>
                <a:lnTo>
                  <a:pt x="386092" y="202704"/>
                </a:lnTo>
                <a:lnTo>
                  <a:pt x="386092" y="178574"/>
                </a:lnTo>
                <a:lnTo>
                  <a:pt x="379635" y="128142"/>
                </a:lnTo>
                <a:lnTo>
                  <a:pt x="367007" y="984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66134" y="2547535"/>
            <a:ext cx="376555" cy="706755"/>
          </a:xfrm>
          <a:custGeom>
            <a:avLst/>
            <a:gdLst/>
            <a:ahLst/>
            <a:cxnLst/>
            <a:rect l="l" t="t" r="r" b="b"/>
            <a:pathLst>
              <a:path w="376554" h="706754">
                <a:moveTo>
                  <a:pt x="133210" y="162166"/>
                </a:moveTo>
                <a:lnTo>
                  <a:pt x="90499" y="168225"/>
                </a:lnTo>
                <a:lnTo>
                  <a:pt x="56634" y="186189"/>
                </a:lnTo>
                <a:lnTo>
                  <a:pt x="31134" y="215736"/>
                </a:lnTo>
                <a:lnTo>
                  <a:pt x="13516" y="256545"/>
                </a:lnTo>
                <a:lnTo>
                  <a:pt x="3298" y="308294"/>
                </a:lnTo>
                <a:lnTo>
                  <a:pt x="0" y="370662"/>
                </a:lnTo>
                <a:lnTo>
                  <a:pt x="0" y="498068"/>
                </a:lnTo>
                <a:lnTo>
                  <a:pt x="3298" y="560432"/>
                </a:lnTo>
                <a:lnTo>
                  <a:pt x="13516" y="612179"/>
                </a:lnTo>
                <a:lnTo>
                  <a:pt x="31134" y="652989"/>
                </a:lnTo>
                <a:lnTo>
                  <a:pt x="56634" y="682538"/>
                </a:lnTo>
                <a:lnTo>
                  <a:pt x="90499" y="700504"/>
                </a:lnTo>
                <a:lnTo>
                  <a:pt x="133210" y="706564"/>
                </a:lnTo>
                <a:lnTo>
                  <a:pt x="173235" y="699715"/>
                </a:lnTo>
                <a:lnTo>
                  <a:pt x="210184" y="682186"/>
                </a:lnTo>
                <a:lnTo>
                  <a:pt x="240980" y="658504"/>
                </a:lnTo>
                <a:lnTo>
                  <a:pt x="262547" y="633196"/>
                </a:lnTo>
                <a:lnTo>
                  <a:pt x="376440" y="633196"/>
                </a:lnTo>
                <a:lnTo>
                  <a:pt x="376440" y="615822"/>
                </a:lnTo>
                <a:lnTo>
                  <a:pt x="181470" y="615822"/>
                </a:lnTo>
                <a:lnTo>
                  <a:pt x="158275" y="610876"/>
                </a:lnTo>
                <a:lnTo>
                  <a:pt x="139242" y="592175"/>
                </a:lnTo>
                <a:lnTo>
                  <a:pt x="126363" y="553929"/>
                </a:lnTo>
                <a:lnTo>
                  <a:pt x="121627" y="490346"/>
                </a:lnTo>
                <a:lnTo>
                  <a:pt x="121627" y="378371"/>
                </a:lnTo>
                <a:lnTo>
                  <a:pt x="126363" y="314788"/>
                </a:lnTo>
                <a:lnTo>
                  <a:pt x="139242" y="276542"/>
                </a:lnTo>
                <a:lnTo>
                  <a:pt x="158275" y="257841"/>
                </a:lnTo>
                <a:lnTo>
                  <a:pt x="181470" y="252895"/>
                </a:lnTo>
                <a:lnTo>
                  <a:pt x="376440" y="252895"/>
                </a:lnTo>
                <a:lnTo>
                  <a:pt x="376440" y="220078"/>
                </a:lnTo>
                <a:lnTo>
                  <a:pt x="254825" y="220078"/>
                </a:lnTo>
                <a:lnTo>
                  <a:pt x="216001" y="193107"/>
                </a:lnTo>
                <a:lnTo>
                  <a:pt x="184602" y="175191"/>
                </a:lnTo>
                <a:lnTo>
                  <a:pt x="157911" y="165241"/>
                </a:lnTo>
                <a:lnTo>
                  <a:pt x="133210" y="162166"/>
                </a:lnTo>
                <a:close/>
              </a:path>
              <a:path w="376554" h="706754">
                <a:moveTo>
                  <a:pt x="376440" y="633196"/>
                </a:moveTo>
                <a:lnTo>
                  <a:pt x="264477" y="633196"/>
                </a:lnTo>
                <a:lnTo>
                  <a:pt x="264477" y="696912"/>
                </a:lnTo>
                <a:lnTo>
                  <a:pt x="376440" y="696912"/>
                </a:lnTo>
                <a:lnTo>
                  <a:pt x="376440" y="633196"/>
                </a:lnTo>
                <a:close/>
              </a:path>
              <a:path w="376554" h="706754">
                <a:moveTo>
                  <a:pt x="376440" y="252895"/>
                </a:moveTo>
                <a:lnTo>
                  <a:pt x="181470" y="252895"/>
                </a:lnTo>
                <a:lnTo>
                  <a:pt x="200940" y="255112"/>
                </a:lnTo>
                <a:lnTo>
                  <a:pt x="219233" y="261943"/>
                </a:lnTo>
                <a:lnTo>
                  <a:pt x="236984" y="273661"/>
                </a:lnTo>
                <a:lnTo>
                  <a:pt x="254825" y="290537"/>
                </a:lnTo>
                <a:lnTo>
                  <a:pt x="254825" y="578180"/>
                </a:lnTo>
                <a:lnTo>
                  <a:pt x="236984" y="595056"/>
                </a:lnTo>
                <a:lnTo>
                  <a:pt x="219233" y="606774"/>
                </a:lnTo>
                <a:lnTo>
                  <a:pt x="200940" y="613606"/>
                </a:lnTo>
                <a:lnTo>
                  <a:pt x="181470" y="615822"/>
                </a:lnTo>
                <a:lnTo>
                  <a:pt x="376440" y="615822"/>
                </a:lnTo>
                <a:lnTo>
                  <a:pt x="376440" y="252895"/>
                </a:lnTo>
                <a:close/>
              </a:path>
              <a:path w="376554" h="706754">
                <a:moveTo>
                  <a:pt x="376440" y="0"/>
                </a:moveTo>
                <a:lnTo>
                  <a:pt x="254825" y="0"/>
                </a:lnTo>
                <a:lnTo>
                  <a:pt x="254825" y="220078"/>
                </a:lnTo>
                <a:lnTo>
                  <a:pt x="376440" y="220078"/>
                </a:lnTo>
                <a:lnTo>
                  <a:pt x="37644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48730" y="2709696"/>
            <a:ext cx="386715" cy="544830"/>
          </a:xfrm>
          <a:custGeom>
            <a:avLst/>
            <a:gdLst/>
            <a:ahLst/>
            <a:cxnLst/>
            <a:rect l="l" t="t" r="r" b="b"/>
            <a:pathLst>
              <a:path w="386714" h="544829">
                <a:moveTo>
                  <a:pt x="193052" y="0"/>
                </a:moveTo>
                <a:lnTo>
                  <a:pt x="145889" y="4291"/>
                </a:lnTo>
                <a:lnTo>
                  <a:pt x="104127" y="16839"/>
                </a:lnTo>
                <a:lnTo>
                  <a:pt x="68444" y="37154"/>
                </a:lnTo>
                <a:lnTo>
                  <a:pt x="39513" y="64746"/>
                </a:lnTo>
                <a:lnTo>
                  <a:pt x="18012" y="99127"/>
                </a:lnTo>
                <a:lnTo>
                  <a:pt x="4615" y="139807"/>
                </a:lnTo>
                <a:lnTo>
                  <a:pt x="0" y="186296"/>
                </a:lnTo>
                <a:lnTo>
                  <a:pt x="0" y="358101"/>
                </a:lnTo>
                <a:lnTo>
                  <a:pt x="4615" y="404590"/>
                </a:lnTo>
                <a:lnTo>
                  <a:pt x="18012" y="445270"/>
                </a:lnTo>
                <a:lnTo>
                  <a:pt x="39513" y="479651"/>
                </a:lnTo>
                <a:lnTo>
                  <a:pt x="68444" y="507244"/>
                </a:lnTo>
                <a:lnTo>
                  <a:pt x="104127" y="527558"/>
                </a:lnTo>
                <a:lnTo>
                  <a:pt x="145889" y="540106"/>
                </a:lnTo>
                <a:lnTo>
                  <a:pt x="193052" y="544398"/>
                </a:lnTo>
                <a:lnTo>
                  <a:pt x="249513" y="539178"/>
                </a:lnTo>
                <a:lnTo>
                  <a:pt x="296296" y="523878"/>
                </a:lnTo>
                <a:lnTo>
                  <a:pt x="333374" y="499033"/>
                </a:lnTo>
                <a:lnTo>
                  <a:pt x="360720" y="465180"/>
                </a:lnTo>
                <a:lnTo>
                  <a:pt x="368711" y="445947"/>
                </a:lnTo>
                <a:lnTo>
                  <a:pt x="193052" y="445947"/>
                </a:lnTo>
                <a:lnTo>
                  <a:pt x="164790" y="441513"/>
                </a:lnTo>
                <a:lnTo>
                  <a:pt x="142138" y="427850"/>
                </a:lnTo>
                <a:lnTo>
                  <a:pt x="127087" y="404414"/>
                </a:lnTo>
                <a:lnTo>
                  <a:pt x="121627" y="370662"/>
                </a:lnTo>
                <a:lnTo>
                  <a:pt x="121627" y="301155"/>
                </a:lnTo>
                <a:lnTo>
                  <a:pt x="386105" y="301155"/>
                </a:lnTo>
                <a:lnTo>
                  <a:pt x="386105" y="202704"/>
                </a:lnTo>
                <a:lnTo>
                  <a:pt x="121627" y="202704"/>
                </a:lnTo>
                <a:lnTo>
                  <a:pt x="121627" y="173748"/>
                </a:lnTo>
                <a:lnTo>
                  <a:pt x="125865" y="142432"/>
                </a:lnTo>
                <a:lnTo>
                  <a:pt x="138880" y="118721"/>
                </a:lnTo>
                <a:lnTo>
                  <a:pt x="161125" y="103698"/>
                </a:lnTo>
                <a:lnTo>
                  <a:pt x="193052" y="98450"/>
                </a:lnTo>
                <a:lnTo>
                  <a:pt x="367019" y="98450"/>
                </a:lnTo>
                <a:lnTo>
                  <a:pt x="361152" y="84655"/>
                </a:lnTo>
                <a:lnTo>
                  <a:pt x="331931" y="49106"/>
                </a:lnTo>
                <a:lnTo>
                  <a:pt x="293299" y="22486"/>
                </a:lnTo>
                <a:lnTo>
                  <a:pt x="246568" y="5786"/>
                </a:lnTo>
                <a:lnTo>
                  <a:pt x="193052" y="0"/>
                </a:lnTo>
                <a:close/>
              </a:path>
              <a:path w="386714" h="544829">
                <a:moveTo>
                  <a:pt x="386105" y="372592"/>
                </a:moveTo>
                <a:lnTo>
                  <a:pt x="264477" y="372592"/>
                </a:lnTo>
                <a:lnTo>
                  <a:pt x="260511" y="401151"/>
                </a:lnTo>
                <a:lnTo>
                  <a:pt x="247948" y="424467"/>
                </a:lnTo>
                <a:lnTo>
                  <a:pt x="225794" y="440184"/>
                </a:lnTo>
                <a:lnTo>
                  <a:pt x="193052" y="445947"/>
                </a:lnTo>
                <a:lnTo>
                  <a:pt x="368711" y="445947"/>
                </a:lnTo>
                <a:lnTo>
                  <a:pt x="378306" y="422854"/>
                </a:lnTo>
                <a:lnTo>
                  <a:pt x="386105" y="372592"/>
                </a:lnTo>
                <a:close/>
              </a:path>
              <a:path w="386714" h="544829">
                <a:moveTo>
                  <a:pt x="367019" y="98450"/>
                </a:moveTo>
                <a:lnTo>
                  <a:pt x="193052" y="98450"/>
                </a:lnTo>
                <a:lnTo>
                  <a:pt x="224979" y="103698"/>
                </a:lnTo>
                <a:lnTo>
                  <a:pt x="247224" y="118721"/>
                </a:lnTo>
                <a:lnTo>
                  <a:pt x="260239" y="142432"/>
                </a:lnTo>
                <a:lnTo>
                  <a:pt x="264477" y="173748"/>
                </a:lnTo>
                <a:lnTo>
                  <a:pt x="264477" y="202704"/>
                </a:lnTo>
                <a:lnTo>
                  <a:pt x="386105" y="202704"/>
                </a:lnTo>
                <a:lnTo>
                  <a:pt x="386105" y="178574"/>
                </a:lnTo>
                <a:lnTo>
                  <a:pt x="379648" y="128142"/>
                </a:lnTo>
                <a:lnTo>
                  <a:pt x="367019" y="984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04302" y="2709696"/>
            <a:ext cx="372745" cy="544830"/>
          </a:xfrm>
          <a:custGeom>
            <a:avLst/>
            <a:gdLst/>
            <a:ahLst/>
            <a:cxnLst/>
            <a:rect l="l" t="t" r="r" b="b"/>
            <a:pathLst>
              <a:path w="372745" h="544829">
                <a:moveTo>
                  <a:pt x="109080" y="364870"/>
                </a:moveTo>
                <a:lnTo>
                  <a:pt x="0" y="394792"/>
                </a:lnTo>
                <a:lnTo>
                  <a:pt x="30011" y="451453"/>
                </a:lnTo>
                <a:lnTo>
                  <a:pt x="61174" y="491919"/>
                </a:lnTo>
                <a:lnTo>
                  <a:pt x="93514" y="518820"/>
                </a:lnTo>
                <a:lnTo>
                  <a:pt x="127061" y="534781"/>
                </a:lnTo>
                <a:lnTo>
                  <a:pt x="161840" y="542432"/>
                </a:lnTo>
                <a:lnTo>
                  <a:pt x="197878" y="544398"/>
                </a:lnTo>
                <a:lnTo>
                  <a:pt x="246014" y="539840"/>
                </a:lnTo>
                <a:lnTo>
                  <a:pt x="288223" y="526273"/>
                </a:lnTo>
                <a:lnTo>
                  <a:pt x="323245" y="503858"/>
                </a:lnTo>
                <a:lnTo>
                  <a:pt x="349820" y="472755"/>
                </a:lnTo>
                <a:lnTo>
                  <a:pt x="361231" y="445947"/>
                </a:lnTo>
                <a:lnTo>
                  <a:pt x="197878" y="445947"/>
                </a:lnTo>
                <a:lnTo>
                  <a:pt x="165137" y="440201"/>
                </a:lnTo>
                <a:lnTo>
                  <a:pt x="139363" y="423868"/>
                </a:lnTo>
                <a:lnTo>
                  <a:pt x="120647" y="398306"/>
                </a:lnTo>
                <a:lnTo>
                  <a:pt x="109080" y="364870"/>
                </a:lnTo>
                <a:close/>
              </a:path>
              <a:path w="372745" h="544829">
                <a:moveTo>
                  <a:pt x="185331" y="0"/>
                </a:moveTo>
                <a:lnTo>
                  <a:pt x="135078" y="5715"/>
                </a:lnTo>
                <a:lnTo>
                  <a:pt x="89784" y="23014"/>
                </a:lnTo>
                <a:lnTo>
                  <a:pt x="53013" y="52129"/>
                </a:lnTo>
                <a:lnTo>
                  <a:pt x="28335" y="93288"/>
                </a:lnTo>
                <a:lnTo>
                  <a:pt x="19316" y="146723"/>
                </a:lnTo>
                <a:lnTo>
                  <a:pt x="25964" y="194015"/>
                </a:lnTo>
                <a:lnTo>
                  <a:pt x="44010" y="231214"/>
                </a:lnTo>
                <a:lnTo>
                  <a:pt x="70603" y="260271"/>
                </a:lnTo>
                <a:lnTo>
                  <a:pt x="102895" y="283137"/>
                </a:lnTo>
                <a:lnTo>
                  <a:pt x="138036" y="301764"/>
                </a:lnTo>
                <a:lnTo>
                  <a:pt x="173177" y="318104"/>
                </a:lnTo>
                <a:lnTo>
                  <a:pt x="205469" y="334108"/>
                </a:lnTo>
                <a:lnTo>
                  <a:pt x="232062" y="351727"/>
                </a:lnTo>
                <a:lnTo>
                  <a:pt x="250107" y="372913"/>
                </a:lnTo>
                <a:lnTo>
                  <a:pt x="256755" y="399618"/>
                </a:lnTo>
                <a:lnTo>
                  <a:pt x="252714" y="419073"/>
                </a:lnTo>
                <a:lnTo>
                  <a:pt x="241071" y="433641"/>
                </a:lnTo>
                <a:lnTo>
                  <a:pt x="222551" y="442780"/>
                </a:lnTo>
                <a:lnTo>
                  <a:pt x="197878" y="445947"/>
                </a:lnTo>
                <a:lnTo>
                  <a:pt x="361231" y="445947"/>
                </a:lnTo>
                <a:lnTo>
                  <a:pt x="366689" y="433124"/>
                </a:lnTo>
                <a:lnTo>
                  <a:pt x="372592" y="385127"/>
                </a:lnTo>
                <a:lnTo>
                  <a:pt x="364449" y="338405"/>
                </a:lnTo>
                <a:lnTo>
                  <a:pt x="342626" y="301201"/>
                </a:lnTo>
                <a:lnTo>
                  <a:pt x="311030" y="271591"/>
                </a:lnTo>
                <a:lnTo>
                  <a:pt x="273572" y="247653"/>
                </a:lnTo>
                <a:lnTo>
                  <a:pt x="234160" y="227464"/>
                </a:lnTo>
                <a:lnTo>
                  <a:pt x="196702" y="209103"/>
                </a:lnTo>
                <a:lnTo>
                  <a:pt x="165107" y="190646"/>
                </a:lnTo>
                <a:lnTo>
                  <a:pt x="143283" y="170172"/>
                </a:lnTo>
                <a:lnTo>
                  <a:pt x="135140" y="145757"/>
                </a:lnTo>
                <a:lnTo>
                  <a:pt x="138895" y="126964"/>
                </a:lnTo>
                <a:lnTo>
                  <a:pt x="149256" y="111969"/>
                </a:lnTo>
                <a:lnTo>
                  <a:pt x="164865" y="102041"/>
                </a:lnTo>
                <a:lnTo>
                  <a:pt x="184365" y="98450"/>
                </a:lnTo>
                <a:lnTo>
                  <a:pt x="352443" y="98450"/>
                </a:lnTo>
                <a:lnTo>
                  <a:pt x="346878" y="87234"/>
                </a:lnTo>
                <a:lnTo>
                  <a:pt x="317378" y="50878"/>
                </a:lnTo>
                <a:lnTo>
                  <a:pt x="280465" y="23416"/>
                </a:lnTo>
                <a:lnTo>
                  <a:pt x="236372" y="6055"/>
                </a:lnTo>
                <a:lnTo>
                  <a:pt x="185331" y="0"/>
                </a:lnTo>
                <a:close/>
              </a:path>
              <a:path w="372745" h="544829">
                <a:moveTo>
                  <a:pt x="352443" y="98450"/>
                </a:moveTo>
                <a:lnTo>
                  <a:pt x="184365" y="98450"/>
                </a:lnTo>
                <a:lnTo>
                  <a:pt x="210652" y="102824"/>
                </a:lnTo>
                <a:lnTo>
                  <a:pt x="233953" y="116066"/>
                </a:lnTo>
                <a:lnTo>
                  <a:pt x="253453" y="138360"/>
                </a:lnTo>
                <a:lnTo>
                  <a:pt x="268338" y="169887"/>
                </a:lnTo>
                <a:lnTo>
                  <a:pt x="368731" y="131279"/>
                </a:lnTo>
                <a:lnTo>
                  <a:pt x="352443" y="984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275319" y="2547536"/>
            <a:ext cx="400050" cy="697230"/>
          </a:xfrm>
          <a:custGeom>
            <a:avLst/>
            <a:gdLst/>
            <a:ahLst/>
            <a:cxnLst/>
            <a:rect l="l" t="t" r="r" b="b"/>
            <a:pathLst>
              <a:path w="400050" h="697230">
                <a:moveTo>
                  <a:pt x="121615" y="0"/>
                </a:moveTo>
                <a:lnTo>
                  <a:pt x="0" y="0"/>
                </a:lnTo>
                <a:lnTo>
                  <a:pt x="0" y="696912"/>
                </a:lnTo>
                <a:lnTo>
                  <a:pt x="121615" y="696912"/>
                </a:lnTo>
                <a:lnTo>
                  <a:pt x="121615" y="536676"/>
                </a:lnTo>
                <a:lnTo>
                  <a:pt x="182422" y="450773"/>
                </a:lnTo>
                <a:lnTo>
                  <a:pt x="306623" y="450773"/>
                </a:lnTo>
                <a:lnTo>
                  <a:pt x="278178" y="375475"/>
                </a:lnTo>
                <a:lnTo>
                  <a:pt x="121615" y="375475"/>
                </a:lnTo>
                <a:lnTo>
                  <a:pt x="121615" y="0"/>
                </a:lnTo>
                <a:close/>
              </a:path>
              <a:path w="400050" h="697230">
                <a:moveTo>
                  <a:pt x="306623" y="450773"/>
                </a:moveTo>
                <a:lnTo>
                  <a:pt x="182422" y="450773"/>
                </a:lnTo>
                <a:lnTo>
                  <a:pt x="271221" y="696912"/>
                </a:lnTo>
                <a:lnTo>
                  <a:pt x="399605" y="696912"/>
                </a:lnTo>
                <a:lnTo>
                  <a:pt x="306623" y="450773"/>
                </a:lnTo>
                <a:close/>
              </a:path>
              <a:path w="400050" h="697230">
                <a:moveTo>
                  <a:pt x="388988" y="171805"/>
                </a:moveTo>
                <a:lnTo>
                  <a:pt x="252895" y="171805"/>
                </a:lnTo>
                <a:lnTo>
                  <a:pt x="123558" y="375475"/>
                </a:lnTo>
                <a:lnTo>
                  <a:pt x="278178" y="375475"/>
                </a:lnTo>
                <a:lnTo>
                  <a:pt x="268338" y="349427"/>
                </a:lnTo>
                <a:lnTo>
                  <a:pt x="388988" y="17180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684779" y="3877588"/>
            <a:ext cx="617855" cy="525145"/>
          </a:xfrm>
          <a:custGeom>
            <a:avLst/>
            <a:gdLst/>
            <a:ahLst/>
            <a:cxnLst/>
            <a:rect l="l" t="t" r="r" b="b"/>
            <a:pathLst>
              <a:path w="617855" h="525145">
                <a:moveTo>
                  <a:pt x="113893" y="0"/>
                </a:moveTo>
                <a:lnTo>
                  <a:pt x="0" y="0"/>
                </a:lnTo>
                <a:lnTo>
                  <a:pt x="125476" y="525106"/>
                </a:lnTo>
                <a:lnTo>
                  <a:pt x="239382" y="525106"/>
                </a:lnTo>
                <a:lnTo>
                  <a:pt x="278175" y="328193"/>
                </a:lnTo>
                <a:lnTo>
                  <a:pt x="184365" y="328193"/>
                </a:lnTo>
                <a:lnTo>
                  <a:pt x="113893" y="0"/>
                </a:lnTo>
                <a:close/>
              </a:path>
              <a:path w="617855" h="525145">
                <a:moveTo>
                  <a:pt x="405589" y="196913"/>
                </a:moveTo>
                <a:lnTo>
                  <a:pt x="305981" y="196913"/>
                </a:lnTo>
                <a:lnTo>
                  <a:pt x="380301" y="525106"/>
                </a:lnTo>
                <a:lnTo>
                  <a:pt x="494207" y="525106"/>
                </a:lnTo>
                <a:lnTo>
                  <a:pt x="540541" y="328193"/>
                </a:lnTo>
                <a:lnTo>
                  <a:pt x="435317" y="328193"/>
                </a:lnTo>
                <a:lnTo>
                  <a:pt x="405589" y="196913"/>
                </a:lnTo>
                <a:close/>
              </a:path>
              <a:path w="617855" h="525145">
                <a:moveTo>
                  <a:pt x="360997" y="0"/>
                </a:moveTo>
                <a:lnTo>
                  <a:pt x="256755" y="0"/>
                </a:lnTo>
                <a:lnTo>
                  <a:pt x="186283" y="328193"/>
                </a:lnTo>
                <a:lnTo>
                  <a:pt x="278175" y="328193"/>
                </a:lnTo>
                <a:lnTo>
                  <a:pt x="304038" y="196913"/>
                </a:lnTo>
                <a:lnTo>
                  <a:pt x="405589" y="196913"/>
                </a:lnTo>
                <a:lnTo>
                  <a:pt x="360997" y="0"/>
                </a:lnTo>
                <a:close/>
              </a:path>
              <a:path w="617855" h="525145">
                <a:moveTo>
                  <a:pt x="617766" y="0"/>
                </a:moveTo>
                <a:lnTo>
                  <a:pt x="503859" y="0"/>
                </a:lnTo>
                <a:lnTo>
                  <a:pt x="437261" y="328193"/>
                </a:lnTo>
                <a:lnTo>
                  <a:pt x="540541" y="328193"/>
                </a:lnTo>
                <a:lnTo>
                  <a:pt x="617766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389365" y="3877589"/>
            <a:ext cx="121920" cy="525145"/>
          </a:xfrm>
          <a:custGeom>
            <a:avLst/>
            <a:gdLst/>
            <a:ahLst/>
            <a:cxnLst/>
            <a:rect l="l" t="t" r="r" b="b"/>
            <a:pathLst>
              <a:path w="121919" h="525145">
                <a:moveTo>
                  <a:pt x="121615" y="0"/>
                </a:moveTo>
                <a:lnTo>
                  <a:pt x="0" y="0"/>
                </a:lnTo>
                <a:lnTo>
                  <a:pt x="0" y="525106"/>
                </a:lnTo>
                <a:lnTo>
                  <a:pt x="121615" y="525106"/>
                </a:lnTo>
                <a:lnTo>
                  <a:pt x="121615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389365" y="3676815"/>
            <a:ext cx="121920" cy="110489"/>
          </a:xfrm>
          <a:custGeom>
            <a:avLst/>
            <a:gdLst/>
            <a:ahLst/>
            <a:cxnLst/>
            <a:rect l="l" t="t" r="r" b="b"/>
            <a:pathLst>
              <a:path w="121919" h="110489">
                <a:moveTo>
                  <a:pt x="121615" y="0"/>
                </a:moveTo>
                <a:lnTo>
                  <a:pt x="0" y="0"/>
                </a:lnTo>
                <a:lnTo>
                  <a:pt x="0" y="110032"/>
                </a:lnTo>
                <a:lnTo>
                  <a:pt x="121615" y="110032"/>
                </a:lnTo>
                <a:lnTo>
                  <a:pt x="121615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657690" y="3705783"/>
            <a:ext cx="121920" cy="697230"/>
          </a:xfrm>
          <a:custGeom>
            <a:avLst/>
            <a:gdLst/>
            <a:ahLst/>
            <a:cxnLst/>
            <a:rect l="l" t="t" r="r" b="b"/>
            <a:pathLst>
              <a:path w="121919" h="697229">
                <a:moveTo>
                  <a:pt x="0" y="0"/>
                </a:moveTo>
                <a:lnTo>
                  <a:pt x="121615" y="0"/>
                </a:lnTo>
                <a:lnTo>
                  <a:pt x="121615" y="696912"/>
                </a:lnTo>
                <a:lnTo>
                  <a:pt x="0" y="696912"/>
                </a:lnTo>
                <a:lnTo>
                  <a:pt x="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926016" y="3705783"/>
            <a:ext cx="121920" cy="697230"/>
          </a:xfrm>
          <a:custGeom>
            <a:avLst/>
            <a:gdLst/>
            <a:ahLst/>
            <a:cxnLst/>
            <a:rect l="l" t="t" r="r" b="b"/>
            <a:pathLst>
              <a:path w="121919" h="697229">
                <a:moveTo>
                  <a:pt x="0" y="0"/>
                </a:moveTo>
                <a:lnTo>
                  <a:pt x="121615" y="0"/>
                </a:lnTo>
                <a:lnTo>
                  <a:pt x="121615" y="696912"/>
                </a:lnTo>
                <a:lnTo>
                  <a:pt x="0" y="696912"/>
                </a:lnTo>
                <a:lnTo>
                  <a:pt x="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447214" y="3867943"/>
            <a:ext cx="246379" cy="535305"/>
          </a:xfrm>
          <a:custGeom>
            <a:avLst/>
            <a:gdLst/>
            <a:ahLst/>
            <a:cxnLst/>
            <a:rect l="l" t="t" r="r" b="b"/>
            <a:pathLst>
              <a:path w="246379" h="535304">
                <a:moveTo>
                  <a:pt x="118732" y="9639"/>
                </a:moveTo>
                <a:lnTo>
                  <a:pt x="0" y="9639"/>
                </a:lnTo>
                <a:lnTo>
                  <a:pt x="0" y="534746"/>
                </a:lnTo>
                <a:lnTo>
                  <a:pt x="121627" y="534746"/>
                </a:lnTo>
                <a:lnTo>
                  <a:pt x="121627" y="175679"/>
                </a:lnTo>
                <a:lnTo>
                  <a:pt x="125413" y="154814"/>
                </a:lnTo>
                <a:lnTo>
                  <a:pt x="136709" y="136215"/>
                </a:lnTo>
                <a:lnTo>
                  <a:pt x="155424" y="122867"/>
                </a:lnTo>
                <a:lnTo>
                  <a:pt x="181470" y="117754"/>
                </a:lnTo>
                <a:lnTo>
                  <a:pt x="246151" y="117754"/>
                </a:lnTo>
                <a:lnTo>
                  <a:pt x="246151" y="79146"/>
                </a:lnTo>
                <a:lnTo>
                  <a:pt x="118732" y="79146"/>
                </a:lnTo>
                <a:lnTo>
                  <a:pt x="118732" y="9639"/>
                </a:lnTo>
                <a:close/>
              </a:path>
              <a:path w="246379" h="535304">
                <a:moveTo>
                  <a:pt x="246151" y="117754"/>
                </a:moveTo>
                <a:lnTo>
                  <a:pt x="181470" y="117754"/>
                </a:lnTo>
                <a:lnTo>
                  <a:pt x="197682" y="119051"/>
                </a:lnTo>
                <a:lnTo>
                  <a:pt x="214168" y="122339"/>
                </a:lnTo>
                <a:lnTo>
                  <a:pt x="230474" y="126712"/>
                </a:lnTo>
                <a:lnTo>
                  <a:pt x="246151" y="131267"/>
                </a:lnTo>
                <a:lnTo>
                  <a:pt x="246151" y="117754"/>
                </a:lnTo>
                <a:close/>
              </a:path>
              <a:path w="246379" h="535304">
                <a:moveTo>
                  <a:pt x="246151" y="0"/>
                </a:moveTo>
                <a:lnTo>
                  <a:pt x="204821" y="5035"/>
                </a:lnTo>
                <a:lnTo>
                  <a:pt x="171095" y="20023"/>
                </a:lnTo>
                <a:lnTo>
                  <a:pt x="143526" y="44785"/>
                </a:lnTo>
                <a:lnTo>
                  <a:pt x="120662" y="79146"/>
                </a:lnTo>
                <a:lnTo>
                  <a:pt x="246151" y="79146"/>
                </a:lnTo>
                <a:lnTo>
                  <a:pt x="246151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58974" y="3867937"/>
            <a:ext cx="386715" cy="544830"/>
          </a:xfrm>
          <a:custGeom>
            <a:avLst/>
            <a:gdLst/>
            <a:ahLst/>
            <a:cxnLst/>
            <a:rect l="l" t="t" r="r" b="b"/>
            <a:pathLst>
              <a:path w="386714" h="544829">
                <a:moveTo>
                  <a:pt x="193052" y="0"/>
                </a:moveTo>
                <a:lnTo>
                  <a:pt x="145889" y="4291"/>
                </a:lnTo>
                <a:lnTo>
                  <a:pt x="104127" y="16839"/>
                </a:lnTo>
                <a:lnTo>
                  <a:pt x="68444" y="37154"/>
                </a:lnTo>
                <a:lnTo>
                  <a:pt x="39513" y="64746"/>
                </a:lnTo>
                <a:lnTo>
                  <a:pt x="18012" y="99127"/>
                </a:lnTo>
                <a:lnTo>
                  <a:pt x="4615" y="139807"/>
                </a:lnTo>
                <a:lnTo>
                  <a:pt x="0" y="186296"/>
                </a:lnTo>
                <a:lnTo>
                  <a:pt x="0" y="358101"/>
                </a:lnTo>
                <a:lnTo>
                  <a:pt x="4615" y="404590"/>
                </a:lnTo>
                <a:lnTo>
                  <a:pt x="18012" y="445270"/>
                </a:lnTo>
                <a:lnTo>
                  <a:pt x="39513" y="479651"/>
                </a:lnTo>
                <a:lnTo>
                  <a:pt x="68444" y="507244"/>
                </a:lnTo>
                <a:lnTo>
                  <a:pt x="104127" y="527558"/>
                </a:lnTo>
                <a:lnTo>
                  <a:pt x="145889" y="540106"/>
                </a:lnTo>
                <a:lnTo>
                  <a:pt x="193052" y="544398"/>
                </a:lnTo>
                <a:lnTo>
                  <a:pt x="249513" y="539179"/>
                </a:lnTo>
                <a:lnTo>
                  <a:pt x="296296" y="523881"/>
                </a:lnTo>
                <a:lnTo>
                  <a:pt x="333374" y="499038"/>
                </a:lnTo>
                <a:lnTo>
                  <a:pt x="360720" y="465185"/>
                </a:lnTo>
                <a:lnTo>
                  <a:pt x="368713" y="445947"/>
                </a:lnTo>
                <a:lnTo>
                  <a:pt x="193052" y="445947"/>
                </a:lnTo>
                <a:lnTo>
                  <a:pt x="164790" y="441513"/>
                </a:lnTo>
                <a:lnTo>
                  <a:pt x="142138" y="427850"/>
                </a:lnTo>
                <a:lnTo>
                  <a:pt x="127087" y="404414"/>
                </a:lnTo>
                <a:lnTo>
                  <a:pt x="121627" y="370662"/>
                </a:lnTo>
                <a:lnTo>
                  <a:pt x="121627" y="301167"/>
                </a:lnTo>
                <a:lnTo>
                  <a:pt x="386105" y="301167"/>
                </a:lnTo>
                <a:lnTo>
                  <a:pt x="386105" y="202704"/>
                </a:lnTo>
                <a:lnTo>
                  <a:pt x="121627" y="202704"/>
                </a:lnTo>
                <a:lnTo>
                  <a:pt x="121627" y="173748"/>
                </a:lnTo>
                <a:lnTo>
                  <a:pt x="125865" y="142432"/>
                </a:lnTo>
                <a:lnTo>
                  <a:pt x="138880" y="118721"/>
                </a:lnTo>
                <a:lnTo>
                  <a:pt x="161125" y="103698"/>
                </a:lnTo>
                <a:lnTo>
                  <a:pt x="193052" y="98450"/>
                </a:lnTo>
                <a:lnTo>
                  <a:pt x="367019" y="98450"/>
                </a:lnTo>
                <a:lnTo>
                  <a:pt x="361152" y="84655"/>
                </a:lnTo>
                <a:lnTo>
                  <a:pt x="331931" y="49106"/>
                </a:lnTo>
                <a:lnTo>
                  <a:pt x="293299" y="22486"/>
                </a:lnTo>
                <a:lnTo>
                  <a:pt x="246568" y="5786"/>
                </a:lnTo>
                <a:lnTo>
                  <a:pt x="193052" y="0"/>
                </a:lnTo>
                <a:close/>
              </a:path>
              <a:path w="386714" h="544829">
                <a:moveTo>
                  <a:pt x="386105" y="372592"/>
                </a:moveTo>
                <a:lnTo>
                  <a:pt x="264477" y="372592"/>
                </a:lnTo>
                <a:lnTo>
                  <a:pt x="260511" y="401156"/>
                </a:lnTo>
                <a:lnTo>
                  <a:pt x="247948" y="424472"/>
                </a:lnTo>
                <a:lnTo>
                  <a:pt x="225794" y="440186"/>
                </a:lnTo>
                <a:lnTo>
                  <a:pt x="193052" y="445947"/>
                </a:lnTo>
                <a:lnTo>
                  <a:pt x="368713" y="445947"/>
                </a:lnTo>
                <a:lnTo>
                  <a:pt x="378306" y="422858"/>
                </a:lnTo>
                <a:lnTo>
                  <a:pt x="386105" y="372592"/>
                </a:lnTo>
                <a:close/>
              </a:path>
              <a:path w="386714" h="544829">
                <a:moveTo>
                  <a:pt x="367019" y="98450"/>
                </a:moveTo>
                <a:lnTo>
                  <a:pt x="193052" y="98450"/>
                </a:lnTo>
                <a:lnTo>
                  <a:pt x="224979" y="103698"/>
                </a:lnTo>
                <a:lnTo>
                  <a:pt x="247224" y="118721"/>
                </a:lnTo>
                <a:lnTo>
                  <a:pt x="260239" y="142432"/>
                </a:lnTo>
                <a:lnTo>
                  <a:pt x="264477" y="173748"/>
                </a:lnTo>
                <a:lnTo>
                  <a:pt x="264477" y="202704"/>
                </a:lnTo>
                <a:lnTo>
                  <a:pt x="386105" y="202704"/>
                </a:lnTo>
                <a:lnTo>
                  <a:pt x="386105" y="178574"/>
                </a:lnTo>
                <a:lnTo>
                  <a:pt x="379648" y="128142"/>
                </a:lnTo>
                <a:lnTo>
                  <a:pt x="367019" y="984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241574" y="3867933"/>
            <a:ext cx="386715" cy="544830"/>
          </a:xfrm>
          <a:custGeom>
            <a:avLst/>
            <a:gdLst/>
            <a:ahLst/>
            <a:cxnLst/>
            <a:rect l="l" t="t" r="r" b="b"/>
            <a:pathLst>
              <a:path w="386714" h="544829">
                <a:moveTo>
                  <a:pt x="193052" y="0"/>
                </a:moveTo>
                <a:lnTo>
                  <a:pt x="144065" y="3720"/>
                </a:lnTo>
                <a:lnTo>
                  <a:pt x="101595" y="15106"/>
                </a:lnTo>
                <a:lnTo>
                  <a:pt x="66012" y="34495"/>
                </a:lnTo>
                <a:lnTo>
                  <a:pt x="37690" y="62227"/>
                </a:lnTo>
                <a:lnTo>
                  <a:pt x="16999" y="98639"/>
                </a:lnTo>
                <a:lnTo>
                  <a:pt x="4311" y="144069"/>
                </a:lnTo>
                <a:lnTo>
                  <a:pt x="0" y="198856"/>
                </a:lnTo>
                <a:lnTo>
                  <a:pt x="0" y="345566"/>
                </a:lnTo>
                <a:lnTo>
                  <a:pt x="4311" y="400348"/>
                </a:lnTo>
                <a:lnTo>
                  <a:pt x="16999" y="445775"/>
                </a:lnTo>
                <a:lnTo>
                  <a:pt x="37690" y="482185"/>
                </a:lnTo>
                <a:lnTo>
                  <a:pt x="66012" y="509915"/>
                </a:lnTo>
                <a:lnTo>
                  <a:pt x="101595" y="529305"/>
                </a:lnTo>
                <a:lnTo>
                  <a:pt x="144065" y="540690"/>
                </a:lnTo>
                <a:lnTo>
                  <a:pt x="193052" y="544410"/>
                </a:lnTo>
                <a:lnTo>
                  <a:pt x="242039" y="540690"/>
                </a:lnTo>
                <a:lnTo>
                  <a:pt x="284510" y="529305"/>
                </a:lnTo>
                <a:lnTo>
                  <a:pt x="320092" y="509915"/>
                </a:lnTo>
                <a:lnTo>
                  <a:pt x="348415" y="482185"/>
                </a:lnTo>
                <a:lnTo>
                  <a:pt x="369106" y="445775"/>
                </a:lnTo>
                <a:lnTo>
                  <a:pt x="371214" y="438226"/>
                </a:lnTo>
                <a:lnTo>
                  <a:pt x="193052" y="438226"/>
                </a:lnTo>
                <a:lnTo>
                  <a:pt x="163976" y="434274"/>
                </a:lnTo>
                <a:lnTo>
                  <a:pt x="141414" y="422541"/>
                </a:lnTo>
                <a:lnTo>
                  <a:pt x="126815" y="403207"/>
                </a:lnTo>
                <a:lnTo>
                  <a:pt x="121627" y="376453"/>
                </a:lnTo>
                <a:lnTo>
                  <a:pt x="121627" y="167957"/>
                </a:lnTo>
                <a:lnTo>
                  <a:pt x="126815" y="141203"/>
                </a:lnTo>
                <a:lnTo>
                  <a:pt x="141414" y="121869"/>
                </a:lnTo>
                <a:lnTo>
                  <a:pt x="163976" y="110135"/>
                </a:lnTo>
                <a:lnTo>
                  <a:pt x="193052" y="106184"/>
                </a:lnTo>
                <a:lnTo>
                  <a:pt x="371213" y="106184"/>
                </a:lnTo>
                <a:lnTo>
                  <a:pt x="369106" y="98639"/>
                </a:lnTo>
                <a:lnTo>
                  <a:pt x="348415" y="62227"/>
                </a:lnTo>
                <a:lnTo>
                  <a:pt x="320092" y="34495"/>
                </a:lnTo>
                <a:lnTo>
                  <a:pt x="284510" y="15106"/>
                </a:lnTo>
                <a:lnTo>
                  <a:pt x="242039" y="3720"/>
                </a:lnTo>
                <a:lnTo>
                  <a:pt x="193052" y="0"/>
                </a:lnTo>
                <a:close/>
              </a:path>
              <a:path w="386714" h="544829">
                <a:moveTo>
                  <a:pt x="371213" y="106184"/>
                </a:moveTo>
                <a:lnTo>
                  <a:pt x="193052" y="106184"/>
                </a:lnTo>
                <a:lnTo>
                  <a:pt x="222129" y="110135"/>
                </a:lnTo>
                <a:lnTo>
                  <a:pt x="244690" y="121869"/>
                </a:lnTo>
                <a:lnTo>
                  <a:pt x="259289" y="141203"/>
                </a:lnTo>
                <a:lnTo>
                  <a:pt x="264477" y="167957"/>
                </a:lnTo>
                <a:lnTo>
                  <a:pt x="264477" y="376453"/>
                </a:lnTo>
                <a:lnTo>
                  <a:pt x="259289" y="403207"/>
                </a:lnTo>
                <a:lnTo>
                  <a:pt x="244690" y="422541"/>
                </a:lnTo>
                <a:lnTo>
                  <a:pt x="222129" y="434274"/>
                </a:lnTo>
                <a:lnTo>
                  <a:pt x="193052" y="438226"/>
                </a:lnTo>
                <a:lnTo>
                  <a:pt x="371214" y="438226"/>
                </a:lnTo>
                <a:lnTo>
                  <a:pt x="381793" y="400348"/>
                </a:lnTo>
                <a:lnTo>
                  <a:pt x="386105" y="345566"/>
                </a:lnTo>
                <a:lnTo>
                  <a:pt x="386105" y="198856"/>
                </a:lnTo>
                <a:lnTo>
                  <a:pt x="381793" y="144069"/>
                </a:lnTo>
                <a:lnTo>
                  <a:pt x="371213" y="106184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33834" y="3867935"/>
            <a:ext cx="376555" cy="720090"/>
          </a:xfrm>
          <a:custGeom>
            <a:avLst/>
            <a:gdLst/>
            <a:ahLst/>
            <a:cxnLst/>
            <a:rect l="l" t="t" r="r" b="b"/>
            <a:pathLst>
              <a:path w="376554" h="720089">
                <a:moveTo>
                  <a:pt x="111963" y="9651"/>
                </a:moveTo>
                <a:lnTo>
                  <a:pt x="0" y="9651"/>
                </a:lnTo>
                <a:lnTo>
                  <a:pt x="0" y="720077"/>
                </a:lnTo>
                <a:lnTo>
                  <a:pt x="121615" y="720077"/>
                </a:lnTo>
                <a:lnTo>
                  <a:pt x="121615" y="486498"/>
                </a:lnTo>
                <a:lnTo>
                  <a:pt x="347180" y="486498"/>
                </a:lnTo>
                <a:lnTo>
                  <a:pt x="361351" y="453669"/>
                </a:lnTo>
                <a:lnTo>
                  <a:pt x="194970" y="453669"/>
                </a:lnTo>
                <a:lnTo>
                  <a:pt x="175500" y="451452"/>
                </a:lnTo>
                <a:lnTo>
                  <a:pt x="157206" y="444620"/>
                </a:lnTo>
                <a:lnTo>
                  <a:pt x="139456" y="432902"/>
                </a:lnTo>
                <a:lnTo>
                  <a:pt x="121615" y="416026"/>
                </a:lnTo>
                <a:lnTo>
                  <a:pt x="121615" y="128384"/>
                </a:lnTo>
                <a:lnTo>
                  <a:pt x="139456" y="111508"/>
                </a:lnTo>
                <a:lnTo>
                  <a:pt x="157206" y="99790"/>
                </a:lnTo>
                <a:lnTo>
                  <a:pt x="175500" y="92958"/>
                </a:lnTo>
                <a:lnTo>
                  <a:pt x="194970" y="90741"/>
                </a:lnTo>
                <a:lnTo>
                  <a:pt x="361354" y="90741"/>
                </a:lnTo>
                <a:lnTo>
                  <a:pt x="353855" y="73367"/>
                </a:lnTo>
                <a:lnTo>
                  <a:pt x="111963" y="73367"/>
                </a:lnTo>
                <a:lnTo>
                  <a:pt x="111963" y="9651"/>
                </a:lnTo>
                <a:close/>
              </a:path>
              <a:path w="376554" h="720089">
                <a:moveTo>
                  <a:pt x="347180" y="486498"/>
                </a:moveTo>
                <a:lnTo>
                  <a:pt x="121615" y="486498"/>
                </a:lnTo>
                <a:lnTo>
                  <a:pt x="160439" y="513462"/>
                </a:lnTo>
                <a:lnTo>
                  <a:pt x="191838" y="531374"/>
                </a:lnTo>
                <a:lnTo>
                  <a:pt x="218529" y="541323"/>
                </a:lnTo>
                <a:lnTo>
                  <a:pt x="243230" y="544398"/>
                </a:lnTo>
                <a:lnTo>
                  <a:pt x="285945" y="538338"/>
                </a:lnTo>
                <a:lnTo>
                  <a:pt x="319811" y="520374"/>
                </a:lnTo>
                <a:lnTo>
                  <a:pt x="345311" y="490828"/>
                </a:lnTo>
                <a:lnTo>
                  <a:pt x="347180" y="486498"/>
                </a:lnTo>
                <a:close/>
              </a:path>
              <a:path w="376554" h="720089">
                <a:moveTo>
                  <a:pt x="361354" y="90741"/>
                </a:moveTo>
                <a:lnTo>
                  <a:pt x="194970" y="90741"/>
                </a:lnTo>
                <a:lnTo>
                  <a:pt x="218165" y="95688"/>
                </a:lnTo>
                <a:lnTo>
                  <a:pt x="237197" y="114388"/>
                </a:lnTo>
                <a:lnTo>
                  <a:pt x="250077" y="152634"/>
                </a:lnTo>
                <a:lnTo>
                  <a:pt x="254812" y="216217"/>
                </a:lnTo>
                <a:lnTo>
                  <a:pt x="254812" y="328193"/>
                </a:lnTo>
                <a:lnTo>
                  <a:pt x="250077" y="391775"/>
                </a:lnTo>
                <a:lnTo>
                  <a:pt x="237197" y="430021"/>
                </a:lnTo>
                <a:lnTo>
                  <a:pt x="218165" y="448722"/>
                </a:lnTo>
                <a:lnTo>
                  <a:pt x="194970" y="453669"/>
                </a:lnTo>
                <a:lnTo>
                  <a:pt x="361351" y="453669"/>
                </a:lnTo>
                <a:lnTo>
                  <a:pt x="362927" y="450019"/>
                </a:lnTo>
                <a:lnTo>
                  <a:pt x="373142" y="398270"/>
                </a:lnTo>
                <a:lnTo>
                  <a:pt x="376440" y="335902"/>
                </a:lnTo>
                <a:lnTo>
                  <a:pt x="376440" y="208495"/>
                </a:lnTo>
                <a:lnTo>
                  <a:pt x="373142" y="146132"/>
                </a:lnTo>
                <a:lnTo>
                  <a:pt x="362927" y="94384"/>
                </a:lnTo>
                <a:lnTo>
                  <a:pt x="361354" y="90741"/>
                </a:lnTo>
                <a:close/>
              </a:path>
              <a:path w="376554" h="720089">
                <a:moveTo>
                  <a:pt x="243230" y="0"/>
                </a:moveTo>
                <a:lnTo>
                  <a:pt x="203204" y="6848"/>
                </a:lnTo>
                <a:lnTo>
                  <a:pt x="166255" y="24377"/>
                </a:lnTo>
                <a:lnTo>
                  <a:pt x="135459" y="48059"/>
                </a:lnTo>
                <a:lnTo>
                  <a:pt x="113893" y="73367"/>
                </a:lnTo>
                <a:lnTo>
                  <a:pt x="353855" y="73367"/>
                </a:lnTo>
                <a:lnTo>
                  <a:pt x="345311" y="53574"/>
                </a:lnTo>
                <a:lnTo>
                  <a:pt x="319811" y="24026"/>
                </a:lnTo>
                <a:lnTo>
                  <a:pt x="285945" y="6060"/>
                </a:lnTo>
                <a:lnTo>
                  <a:pt x="24323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206774" y="3867937"/>
            <a:ext cx="386715" cy="544830"/>
          </a:xfrm>
          <a:custGeom>
            <a:avLst/>
            <a:gdLst/>
            <a:ahLst/>
            <a:cxnLst/>
            <a:rect l="l" t="t" r="r" b="b"/>
            <a:pathLst>
              <a:path w="386714" h="544829">
                <a:moveTo>
                  <a:pt x="193052" y="0"/>
                </a:moveTo>
                <a:lnTo>
                  <a:pt x="145889" y="4291"/>
                </a:lnTo>
                <a:lnTo>
                  <a:pt x="104127" y="16839"/>
                </a:lnTo>
                <a:lnTo>
                  <a:pt x="68444" y="37154"/>
                </a:lnTo>
                <a:lnTo>
                  <a:pt x="39513" y="64746"/>
                </a:lnTo>
                <a:lnTo>
                  <a:pt x="18012" y="99127"/>
                </a:lnTo>
                <a:lnTo>
                  <a:pt x="4615" y="139807"/>
                </a:lnTo>
                <a:lnTo>
                  <a:pt x="0" y="186296"/>
                </a:lnTo>
                <a:lnTo>
                  <a:pt x="0" y="358101"/>
                </a:lnTo>
                <a:lnTo>
                  <a:pt x="4615" y="404590"/>
                </a:lnTo>
                <a:lnTo>
                  <a:pt x="18012" y="445270"/>
                </a:lnTo>
                <a:lnTo>
                  <a:pt x="39513" y="479651"/>
                </a:lnTo>
                <a:lnTo>
                  <a:pt x="68444" y="507244"/>
                </a:lnTo>
                <a:lnTo>
                  <a:pt x="104127" y="527558"/>
                </a:lnTo>
                <a:lnTo>
                  <a:pt x="145889" y="540106"/>
                </a:lnTo>
                <a:lnTo>
                  <a:pt x="193052" y="544398"/>
                </a:lnTo>
                <a:lnTo>
                  <a:pt x="249513" y="539179"/>
                </a:lnTo>
                <a:lnTo>
                  <a:pt x="296296" y="523881"/>
                </a:lnTo>
                <a:lnTo>
                  <a:pt x="333374" y="499038"/>
                </a:lnTo>
                <a:lnTo>
                  <a:pt x="360720" y="465185"/>
                </a:lnTo>
                <a:lnTo>
                  <a:pt x="368713" y="445947"/>
                </a:lnTo>
                <a:lnTo>
                  <a:pt x="193052" y="445947"/>
                </a:lnTo>
                <a:lnTo>
                  <a:pt x="164790" y="441513"/>
                </a:lnTo>
                <a:lnTo>
                  <a:pt x="142138" y="427850"/>
                </a:lnTo>
                <a:lnTo>
                  <a:pt x="127087" y="404414"/>
                </a:lnTo>
                <a:lnTo>
                  <a:pt x="121627" y="370662"/>
                </a:lnTo>
                <a:lnTo>
                  <a:pt x="121627" y="301167"/>
                </a:lnTo>
                <a:lnTo>
                  <a:pt x="386105" y="301167"/>
                </a:lnTo>
                <a:lnTo>
                  <a:pt x="386105" y="202704"/>
                </a:lnTo>
                <a:lnTo>
                  <a:pt x="121627" y="202704"/>
                </a:lnTo>
                <a:lnTo>
                  <a:pt x="121627" y="173748"/>
                </a:lnTo>
                <a:lnTo>
                  <a:pt x="125865" y="142432"/>
                </a:lnTo>
                <a:lnTo>
                  <a:pt x="138880" y="118721"/>
                </a:lnTo>
                <a:lnTo>
                  <a:pt x="161125" y="103698"/>
                </a:lnTo>
                <a:lnTo>
                  <a:pt x="193052" y="98450"/>
                </a:lnTo>
                <a:lnTo>
                  <a:pt x="367019" y="98450"/>
                </a:lnTo>
                <a:lnTo>
                  <a:pt x="361152" y="84655"/>
                </a:lnTo>
                <a:lnTo>
                  <a:pt x="331931" y="49106"/>
                </a:lnTo>
                <a:lnTo>
                  <a:pt x="293299" y="22486"/>
                </a:lnTo>
                <a:lnTo>
                  <a:pt x="246568" y="5786"/>
                </a:lnTo>
                <a:lnTo>
                  <a:pt x="193052" y="0"/>
                </a:lnTo>
                <a:close/>
              </a:path>
              <a:path w="386714" h="544829">
                <a:moveTo>
                  <a:pt x="386105" y="372592"/>
                </a:moveTo>
                <a:lnTo>
                  <a:pt x="264477" y="372592"/>
                </a:lnTo>
                <a:lnTo>
                  <a:pt x="260511" y="401156"/>
                </a:lnTo>
                <a:lnTo>
                  <a:pt x="247948" y="424472"/>
                </a:lnTo>
                <a:lnTo>
                  <a:pt x="225794" y="440186"/>
                </a:lnTo>
                <a:lnTo>
                  <a:pt x="193052" y="445947"/>
                </a:lnTo>
                <a:lnTo>
                  <a:pt x="368713" y="445947"/>
                </a:lnTo>
                <a:lnTo>
                  <a:pt x="378306" y="422858"/>
                </a:lnTo>
                <a:lnTo>
                  <a:pt x="386105" y="372592"/>
                </a:lnTo>
                <a:close/>
              </a:path>
              <a:path w="386714" h="544829">
                <a:moveTo>
                  <a:pt x="367019" y="98450"/>
                </a:moveTo>
                <a:lnTo>
                  <a:pt x="193052" y="98450"/>
                </a:lnTo>
                <a:lnTo>
                  <a:pt x="224979" y="103698"/>
                </a:lnTo>
                <a:lnTo>
                  <a:pt x="247224" y="118721"/>
                </a:lnTo>
                <a:lnTo>
                  <a:pt x="260239" y="142432"/>
                </a:lnTo>
                <a:lnTo>
                  <a:pt x="264477" y="173748"/>
                </a:lnTo>
                <a:lnTo>
                  <a:pt x="264477" y="202704"/>
                </a:lnTo>
                <a:lnTo>
                  <a:pt x="386105" y="202704"/>
                </a:lnTo>
                <a:lnTo>
                  <a:pt x="386105" y="178574"/>
                </a:lnTo>
                <a:lnTo>
                  <a:pt x="379648" y="128142"/>
                </a:lnTo>
                <a:lnTo>
                  <a:pt x="367019" y="984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699033" y="3867943"/>
            <a:ext cx="367030" cy="535305"/>
          </a:xfrm>
          <a:custGeom>
            <a:avLst/>
            <a:gdLst/>
            <a:ahLst/>
            <a:cxnLst/>
            <a:rect l="l" t="t" r="r" b="b"/>
            <a:pathLst>
              <a:path w="367029" h="535304">
                <a:moveTo>
                  <a:pt x="117754" y="9639"/>
                </a:moveTo>
                <a:lnTo>
                  <a:pt x="0" y="9639"/>
                </a:lnTo>
                <a:lnTo>
                  <a:pt x="0" y="534746"/>
                </a:lnTo>
                <a:lnTo>
                  <a:pt x="121615" y="534746"/>
                </a:lnTo>
                <a:lnTo>
                  <a:pt x="121615" y="138023"/>
                </a:lnTo>
                <a:lnTo>
                  <a:pt x="141447" y="120861"/>
                </a:lnTo>
                <a:lnTo>
                  <a:pt x="161551" y="105689"/>
                </a:lnTo>
                <a:lnTo>
                  <a:pt x="181478" y="94861"/>
                </a:lnTo>
                <a:lnTo>
                  <a:pt x="200774" y="90728"/>
                </a:lnTo>
                <a:lnTo>
                  <a:pt x="361657" y="90728"/>
                </a:lnTo>
                <a:lnTo>
                  <a:pt x="359594" y="72882"/>
                </a:lnTo>
                <a:lnTo>
                  <a:pt x="357863" y="69494"/>
                </a:lnTo>
                <a:lnTo>
                  <a:pt x="117754" y="69494"/>
                </a:lnTo>
                <a:lnTo>
                  <a:pt x="117754" y="9639"/>
                </a:lnTo>
                <a:close/>
              </a:path>
              <a:path w="367029" h="535304">
                <a:moveTo>
                  <a:pt x="361657" y="90728"/>
                </a:moveTo>
                <a:lnTo>
                  <a:pt x="200774" y="90728"/>
                </a:lnTo>
                <a:lnTo>
                  <a:pt x="221556" y="94891"/>
                </a:lnTo>
                <a:lnTo>
                  <a:pt x="235280" y="106656"/>
                </a:lnTo>
                <a:lnTo>
                  <a:pt x="242850" y="124938"/>
                </a:lnTo>
                <a:lnTo>
                  <a:pt x="245173" y="148653"/>
                </a:lnTo>
                <a:lnTo>
                  <a:pt x="245173" y="534746"/>
                </a:lnTo>
                <a:lnTo>
                  <a:pt x="366788" y="534746"/>
                </a:lnTo>
                <a:lnTo>
                  <a:pt x="366788" y="135127"/>
                </a:lnTo>
                <a:lnTo>
                  <a:pt x="361657" y="90728"/>
                </a:lnTo>
                <a:close/>
              </a:path>
              <a:path w="367029" h="535304">
                <a:moveTo>
                  <a:pt x="253847" y="0"/>
                </a:moveTo>
                <a:lnTo>
                  <a:pt x="217654" y="5427"/>
                </a:lnTo>
                <a:lnTo>
                  <a:pt x="183634" y="20264"/>
                </a:lnTo>
                <a:lnTo>
                  <a:pt x="150697" y="42342"/>
                </a:lnTo>
                <a:lnTo>
                  <a:pt x="117754" y="69494"/>
                </a:lnTo>
                <a:lnTo>
                  <a:pt x="357863" y="69494"/>
                </a:lnTo>
                <a:lnTo>
                  <a:pt x="338193" y="31002"/>
                </a:lnTo>
                <a:lnTo>
                  <a:pt x="302853" y="7403"/>
                </a:lnTo>
                <a:lnTo>
                  <a:pt x="253847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46963" y="694448"/>
            <a:ext cx="7199363" cy="82417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8429A2-F82B-7A4A-86F8-E776FA1C543D}"/>
              </a:ext>
            </a:extLst>
          </p:cNvPr>
          <p:cNvSpPr txBox="1"/>
          <p:nvPr/>
        </p:nvSpPr>
        <p:spPr>
          <a:xfrm>
            <a:off x="1219200" y="4648200"/>
            <a:ext cx="533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00" b="1" dirty="0">
                <a:solidFill>
                  <a:srgbClr val="F66733"/>
                </a:solidFill>
                <a:latin typeface="Trade Gothic LT Std" pitchFamily="2" charset="0"/>
              </a:rPr>
              <a:t>at 10 a.m.</a:t>
            </a:r>
          </a:p>
          <a:p>
            <a:pPr algn="ctr"/>
            <a:r>
              <a:rPr lang="en-US" sz="7600" b="1" dirty="0">
                <a:solidFill>
                  <a:srgbClr val="F66733"/>
                </a:solidFill>
                <a:latin typeface="Trade Gothic LT Std" pitchFamily="2" charset="0"/>
              </a:rPr>
              <a:t>on Saturday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Trade Gothic LT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Template_Desk_Reopen</dc:title>
  <cp:lastModifiedBy>Kelsey Sheaffer</cp:lastModifiedBy>
  <cp:revision>1</cp:revision>
  <dcterms:created xsi:type="dcterms:W3CDTF">2020-02-24T16:39:41Z</dcterms:created>
  <dcterms:modified xsi:type="dcterms:W3CDTF">2020-02-24T16:57:07Z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Adobe Illustrator CC 23.1 (Macintosh)</vt:lpwstr>
  </property>
  <property fmtid="{D5CDD505-2E9C-101B-9397-08002B2CF9AE}" pid="4" name="LastSaved">
    <vt:filetime>2020-02-24T00:00:00Z</vt:filetime>
  </property>
</Properties>
</file>